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4116" r:id="rId5"/>
    <p:sldMasterId id="2147484136" r:id="rId6"/>
  </p:sldMasterIdLst>
  <p:notesMasterIdLst>
    <p:notesMasterId r:id="rId53"/>
  </p:notesMasterIdLst>
  <p:handoutMasterIdLst>
    <p:handoutMasterId r:id="rId54"/>
  </p:handoutMasterIdLst>
  <p:sldIdLst>
    <p:sldId id="333" r:id="rId7"/>
    <p:sldId id="330" r:id="rId8"/>
    <p:sldId id="334" r:id="rId9"/>
    <p:sldId id="335" r:id="rId10"/>
    <p:sldId id="336" r:id="rId11"/>
    <p:sldId id="262" r:id="rId12"/>
    <p:sldId id="263" r:id="rId13"/>
    <p:sldId id="302" r:id="rId14"/>
    <p:sldId id="264" r:id="rId15"/>
    <p:sldId id="266" r:id="rId16"/>
    <p:sldId id="265" r:id="rId17"/>
    <p:sldId id="337" r:id="rId18"/>
    <p:sldId id="303" r:id="rId19"/>
    <p:sldId id="354" r:id="rId20"/>
    <p:sldId id="293" r:id="rId21"/>
    <p:sldId id="277" r:id="rId22"/>
    <p:sldId id="338" r:id="rId23"/>
    <p:sldId id="269" r:id="rId24"/>
    <p:sldId id="304" r:id="rId25"/>
    <p:sldId id="339" r:id="rId26"/>
    <p:sldId id="340" r:id="rId27"/>
    <p:sldId id="306" r:id="rId28"/>
    <p:sldId id="308" r:id="rId29"/>
    <p:sldId id="270" r:id="rId30"/>
    <p:sldId id="309" r:id="rId31"/>
    <p:sldId id="310" r:id="rId32"/>
    <p:sldId id="341" r:id="rId33"/>
    <p:sldId id="342" r:id="rId34"/>
    <p:sldId id="343" r:id="rId35"/>
    <p:sldId id="344" r:id="rId36"/>
    <p:sldId id="345" r:id="rId37"/>
    <p:sldId id="316" r:id="rId38"/>
    <p:sldId id="317" r:id="rId39"/>
    <p:sldId id="350" r:id="rId40"/>
    <p:sldId id="351" r:id="rId41"/>
    <p:sldId id="352" r:id="rId42"/>
    <p:sldId id="353" r:id="rId43"/>
    <p:sldId id="355" r:id="rId44"/>
    <p:sldId id="356" r:id="rId45"/>
    <p:sldId id="357" r:id="rId46"/>
    <p:sldId id="358" r:id="rId47"/>
    <p:sldId id="348" r:id="rId48"/>
    <p:sldId id="346" r:id="rId49"/>
    <p:sldId id="347" r:id="rId50"/>
    <p:sldId id="274" r:id="rId51"/>
    <p:sldId id="34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121619"/>
    <a:srgbClr val="0948CB"/>
    <a:srgbClr val="0B49CB"/>
    <a:srgbClr val="F2F4F8"/>
    <a:srgbClr val="1C7DDB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E37D0C-1695-4CA0-80AE-F2AF2AC9A1D7}" v="1436" dt="2023-07-16T23:25:38.70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610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Namandeep Singh Wadhwa" userId="2a5f7d8f427e1457" providerId="LiveId" clId="{34E37D0C-1695-4CA0-80AE-F2AF2AC9A1D7}"/>
    <pc:docChg chg="undo redo custSel addSld delSld modSld sldOrd">
      <pc:chgData name="Namandeep Singh Wadhwa" userId="2a5f7d8f427e1457" providerId="LiveId" clId="{34E37D0C-1695-4CA0-80AE-F2AF2AC9A1D7}" dt="2023-07-16T23:27:42.618" v="5916" actId="5793"/>
      <pc:docMkLst>
        <pc:docMk/>
      </pc:docMkLst>
      <pc:sldChg chg="addSp delSp modSp mod setBg">
        <pc:chgData name="Namandeep Singh Wadhwa" userId="2a5f7d8f427e1457" providerId="LiveId" clId="{34E37D0C-1695-4CA0-80AE-F2AF2AC9A1D7}" dt="2023-07-16T22:45:09.829" v="4367"/>
        <pc:sldMkLst>
          <pc:docMk/>
          <pc:sldMk cId="1553432724" sldId="262"/>
        </pc:sldMkLst>
        <pc:spChg chg="mod ord">
          <ac:chgData name="Namandeep Singh Wadhwa" userId="2a5f7d8f427e1457" providerId="LiveId" clId="{34E37D0C-1695-4CA0-80AE-F2AF2AC9A1D7}" dt="2023-07-16T22:45:09.829" v="4367"/>
          <ac:spMkLst>
            <pc:docMk/>
            <pc:sldMk cId="1553432724" sldId="262"/>
            <ac:spMk id="4" creationId="{B892CF01-5F8F-9D43-96B9-A581954BA94A}"/>
          </ac:spMkLst>
        </pc:spChg>
        <pc:spChg chg="add del mod">
          <ac:chgData name="Namandeep Singh Wadhwa" userId="2a5f7d8f427e1457" providerId="LiveId" clId="{34E37D0C-1695-4CA0-80AE-F2AF2AC9A1D7}" dt="2023-07-14T21:29:28.048" v="2956" actId="26606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Namandeep Singh Wadhwa" userId="2a5f7d8f427e1457" providerId="LiveId" clId="{34E37D0C-1695-4CA0-80AE-F2AF2AC9A1D7}" dt="2023-07-14T21:29:28.048" v="2956" actId="26606"/>
          <ac:spMkLst>
            <pc:docMk/>
            <pc:sldMk cId="1553432724" sldId="262"/>
            <ac:spMk id="13" creationId="{13C62649-0825-4926-8E2A-2EBCCFE00ECC}"/>
          </ac:spMkLst>
        </pc:spChg>
        <pc:graphicFrameChg chg="add del">
          <ac:chgData name="Namandeep Singh Wadhwa" userId="2a5f7d8f427e1457" providerId="LiveId" clId="{34E37D0C-1695-4CA0-80AE-F2AF2AC9A1D7}" dt="2023-07-14T21:24:46.270" v="2322" actId="26606"/>
          <ac:graphicFrameMkLst>
            <pc:docMk/>
            <pc:sldMk cId="1553432724" sldId="262"/>
            <ac:graphicFrameMk id="15" creationId="{2DE3C6BB-C372-F136-D646-A89A1903C6AF}"/>
          </ac:graphicFrameMkLst>
        </pc:graphicFrameChg>
        <pc:graphicFrameChg chg="add">
          <ac:chgData name="Namandeep Singh Wadhwa" userId="2a5f7d8f427e1457" providerId="LiveId" clId="{34E37D0C-1695-4CA0-80AE-F2AF2AC9A1D7}" dt="2023-07-14T21:29:28.048" v="2956" actId="26606"/>
          <ac:graphicFrameMkLst>
            <pc:docMk/>
            <pc:sldMk cId="1553432724" sldId="262"/>
            <ac:graphicFrameMk id="16" creationId="{86736CB0-8CE6-863C-1121-1EF8A044C5F3}"/>
          </ac:graphicFrameMkLst>
        </pc:graphicFrameChg>
      </pc:sldChg>
      <pc:sldChg chg="addSp delSp modSp mod setBg">
        <pc:chgData name="Namandeep Singh Wadhwa" userId="2a5f7d8f427e1457" providerId="LiveId" clId="{34E37D0C-1695-4CA0-80AE-F2AF2AC9A1D7}" dt="2023-07-16T22:45:43.400" v="4374" actId="1076"/>
        <pc:sldMkLst>
          <pc:docMk/>
          <pc:sldMk cId="3288665831" sldId="263"/>
        </pc:sldMkLst>
        <pc:spChg chg="del mod">
          <ac:chgData name="Namandeep Singh Wadhwa" userId="2a5f7d8f427e1457" providerId="LiveId" clId="{34E37D0C-1695-4CA0-80AE-F2AF2AC9A1D7}" dt="2023-07-14T21:31:07.504" v="2959" actId="1032"/>
          <ac:spMkLst>
            <pc:docMk/>
            <pc:sldMk cId="3288665831" sldId="263"/>
            <ac:spMk id="5" creationId="{1B07C49E-AFFC-EC46-8930-E4D428F5F943}"/>
          </ac:spMkLst>
        </pc:spChg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3288665831" sldId="263"/>
            <ac:spMk id="6" creationId="{772D0411-8FF8-C540-84AE-DBA0703D368C}"/>
          </ac:spMkLst>
        </pc:spChg>
        <pc:spChg chg="mod ord">
          <ac:chgData name="Namandeep Singh Wadhwa" userId="2a5f7d8f427e1457" providerId="LiveId" clId="{34E37D0C-1695-4CA0-80AE-F2AF2AC9A1D7}" dt="2023-07-14T21:41:51.284" v="3211" actId="20577"/>
          <ac:spMkLst>
            <pc:docMk/>
            <pc:sldMk cId="3288665831" sldId="263"/>
            <ac:spMk id="12" creationId="{D77AC1D2-8B41-4A7A-88CF-41E6B7D8C98D}"/>
          </ac:spMkLst>
        </pc:spChg>
        <pc:graphicFrameChg chg="add mod modGraphic">
          <ac:chgData name="Namandeep Singh Wadhwa" userId="2a5f7d8f427e1457" providerId="LiveId" clId="{34E37D0C-1695-4CA0-80AE-F2AF2AC9A1D7}" dt="2023-07-16T22:45:43.400" v="4374" actId="1076"/>
          <ac:graphicFrameMkLst>
            <pc:docMk/>
            <pc:sldMk cId="3288665831" sldId="263"/>
            <ac:graphicFrameMk id="2" creationId="{B7911D4B-3F59-3FDF-9C1F-7D4E392279C1}"/>
          </ac:graphicFrameMkLst>
        </pc:graphicFrameChg>
      </pc:sldChg>
      <pc:sldChg chg="addSp delSp modSp mod setBg setClrOvrMap">
        <pc:chgData name="Namandeep Singh Wadhwa" userId="2a5f7d8f427e1457" providerId="LiveId" clId="{34E37D0C-1695-4CA0-80AE-F2AF2AC9A1D7}" dt="2023-07-16T22:46:06.719" v="4376" actId="1076"/>
        <pc:sldMkLst>
          <pc:docMk/>
          <pc:sldMk cId="2987552906" sldId="264"/>
        </pc:sldMkLst>
        <pc:spChg chg="mod">
          <ac:chgData name="Namandeep Singh Wadhwa" userId="2a5f7d8f427e1457" providerId="LiveId" clId="{34E37D0C-1695-4CA0-80AE-F2AF2AC9A1D7}" dt="2023-07-14T21:51:19.945" v="3645" actId="26606"/>
          <ac:spMkLst>
            <pc:docMk/>
            <pc:sldMk cId="2987552906" sldId="264"/>
            <ac:spMk id="4" creationId="{EE021CA9-7CB7-1046-8FA0-21F127C19A59}"/>
          </ac:spMkLst>
        </pc:spChg>
        <pc:spChg chg="mod">
          <ac:chgData name="Namandeep Singh Wadhwa" userId="2a5f7d8f427e1457" providerId="LiveId" clId="{34E37D0C-1695-4CA0-80AE-F2AF2AC9A1D7}" dt="2023-07-16T22:45:04.990" v="4364"/>
          <ac:spMkLst>
            <pc:docMk/>
            <pc:sldMk cId="2987552906" sldId="264"/>
            <ac:spMk id="5" creationId="{1B07C49E-AFFC-EC46-8930-E4D428F5F943}"/>
          </ac:spMkLst>
        </pc:spChg>
        <pc:spChg chg="mod ord">
          <ac:chgData name="Namandeep Singh Wadhwa" userId="2a5f7d8f427e1457" providerId="LiveId" clId="{34E37D0C-1695-4CA0-80AE-F2AF2AC9A1D7}" dt="2023-07-14T21:51:19.945" v="3645" actId="26606"/>
          <ac:spMkLst>
            <pc:docMk/>
            <pc:sldMk cId="2987552906" sldId="264"/>
            <ac:spMk id="8" creationId="{2A665A13-3129-46DF-B847-F273F3E96BE6}"/>
          </ac:spMkLst>
        </pc:spChg>
        <pc:spChg chg="add del">
          <ac:chgData name="Namandeep Singh Wadhwa" userId="2a5f7d8f427e1457" providerId="LiveId" clId="{34E37D0C-1695-4CA0-80AE-F2AF2AC9A1D7}" dt="2023-07-14T21:51:19.889" v="3644" actId="26606"/>
          <ac:spMkLst>
            <pc:docMk/>
            <pc:sldMk cId="2987552906" sldId="264"/>
            <ac:spMk id="13" creationId="{95CB840F-8E41-4CA5-B79B-25CC80AD234A}"/>
          </ac:spMkLst>
        </pc:spChg>
        <pc:spChg chg="add del">
          <ac:chgData name="Namandeep Singh Wadhwa" userId="2a5f7d8f427e1457" providerId="LiveId" clId="{34E37D0C-1695-4CA0-80AE-F2AF2AC9A1D7}" dt="2023-07-14T21:51:19.889" v="3644" actId="26606"/>
          <ac:spMkLst>
            <pc:docMk/>
            <pc:sldMk cId="2987552906" sldId="264"/>
            <ac:spMk id="15" creationId="{BEF75C5D-2BA1-43DF-A7EA-02C7DEC122DF}"/>
          </ac:spMkLst>
        </pc:spChg>
        <pc:graphicFrameChg chg="add mod modGraphic">
          <ac:chgData name="Namandeep Singh Wadhwa" userId="2a5f7d8f427e1457" providerId="LiveId" clId="{34E37D0C-1695-4CA0-80AE-F2AF2AC9A1D7}" dt="2023-07-16T22:46:06.719" v="4376" actId="1076"/>
          <ac:graphicFrameMkLst>
            <pc:docMk/>
            <pc:sldMk cId="2987552906" sldId="264"/>
            <ac:graphicFrameMk id="2" creationId="{B02D4FCD-14BE-D222-F499-00C5CB6E9290}"/>
          </ac:graphicFrameMkLst>
        </pc:graphicFrameChg>
      </pc:sldChg>
      <pc:sldChg chg="addSp delSp modSp mod setBg">
        <pc:chgData name="Namandeep Singh Wadhwa" userId="2a5f7d8f427e1457" providerId="LiveId" clId="{34E37D0C-1695-4CA0-80AE-F2AF2AC9A1D7}" dt="2023-07-16T22:46:30.878" v="4379" actId="1076"/>
        <pc:sldMkLst>
          <pc:docMk/>
          <pc:sldMk cId="1578726356" sldId="265"/>
        </pc:sldMkLst>
        <pc:spChg chg="mod">
          <ac:chgData name="Namandeep Singh Wadhwa" userId="2a5f7d8f427e1457" providerId="LiveId" clId="{34E37D0C-1695-4CA0-80AE-F2AF2AC9A1D7}" dt="2023-07-14T22:00:08.811" v="4043" actId="26606"/>
          <ac:spMkLst>
            <pc:docMk/>
            <pc:sldMk cId="1578726356" sldId="265"/>
            <ac:spMk id="3" creationId="{32405FDA-CB27-4506-BA80-B7DD00CB25C5}"/>
          </ac:spMkLst>
        </pc:spChg>
        <pc:spChg chg="mod ord">
          <ac:chgData name="Namandeep Singh Wadhwa" userId="2a5f7d8f427e1457" providerId="LiveId" clId="{34E37D0C-1695-4CA0-80AE-F2AF2AC9A1D7}" dt="2023-07-16T22:45:09.829" v="4367"/>
          <ac:spMkLst>
            <pc:docMk/>
            <pc:sldMk cId="1578726356" sldId="265"/>
            <ac:spMk id="4" creationId="{617B1B70-690D-5945-90C2-196E1304B45D}"/>
          </ac:spMkLst>
        </pc:spChg>
        <pc:spChg chg="add del mod">
          <ac:chgData name="Namandeep Singh Wadhwa" userId="2a5f7d8f427e1457" providerId="LiveId" clId="{34E37D0C-1695-4CA0-80AE-F2AF2AC9A1D7}" dt="2023-07-14T22:00:08.811" v="4043" actId="26606"/>
          <ac:spMkLst>
            <pc:docMk/>
            <pc:sldMk cId="1578726356" sldId="265"/>
            <ac:spMk id="5" creationId="{1B07C49E-AFFC-EC46-8930-E4D428F5F943}"/>
          </ac:spMkLst>
        </pc:spChg>
        <pc:graphicFrameChg chg="add del">
          <ac:chgData name="Namandeep Singh Wadhwa" userId="2a5f7d8f427e1457" providerId="LiveId" clId="{34E37D0C-1695-4CA0-80AE-F2AF2AC9A1D7}" dt="2023-07-14T22:00:08.575" v="4042" actId="26606"/>
          <ac:graphicFrameMkLst>
            <pc:docMk/>
            <pc:sldMk cId="1578726356" sldId="265"/>
            <ac:graphicFrameMk id="7" creationId="{AC2FDB56-18D5-2931-E486-0ABEA1E58ACB}"/>
          </ac:graphicFrameMkLst>
        </pc:graphicFrameChg>
        <pc:graphicFrameChg chg="add mod">
          <ac:chgData name="Namandeep Singh Wadhwa" userId="2a5f7d8f427e1457" providerId="LiveId" clId="{34E37D0C-1695-4CA0-80AE-F2AF2AC9A1D7}" dt="2023-07-16T22:46:30.878" v="4379" actId="1076"/>
          <ac:graphicFrameMkLst>
            <pc:docMk/>
            <pc:sldMk cId="1578726356" sldId="265"/>
            <ac:graphicFrameMk id="13" creationId="{11808B8E-B53F-9443-7C65-FD1C00F381AF}"/>
          </ac:graphicFrameMkLst>
        </pc:graphicFrameChg>
        <pc:picChg chg="add del">
          <ac:chgData name="Namandeep Singh Wadhwa" userId="2a5f7d8f427e1457" providerId="LiveId" clId="{34E37D0C-1695-4CA0-80AE-F2AF2AC9A1D7}" dt="2023-07-14T22:00:08.575" v="4042" actId="26606"/>
          <ac:picMkLst>
            <pc:docMk/>
            <pc:sldMk cId="1578726356" sldId="265"/>
            <ac:picMk id="11" creationId="{A8D526D7-C782-4F65-A21F-A6B40D869B47}"/>
          </ac:picMkLst>
        </pc:picChg>
      </pc:sldChg>
      <pc:sldChg chg="addSp delSp modSp mod setBg delDesignElem">
        <pc:chgData name="Namandeep Singh Wadhwa" userId="2a5f7d8f427e1457" providerId="LiveId" clId="{34E37D0C-1695-4CA0-80AE-F2AF2AC9A1D7}" dt="2023-07-16T22:46:22.142" v="4378" actId="1076"/>
        <pc:sldMkLst>
          <pc:docMk/>
          <pc:sldMk cId="779971636" sldId="266"/>
        </pc:sldMkLst>
        <pc:spChg chg="mod">
          <ac:chgData name="Namandeep Singh Wadhwa" userId="2a5f7d8f427e1457" providerId="LiveId" clId="{34E37D0C-1695-4CA0-80AE-F2AF2AC9A1D7}" dt="2023-07-14T21:56:36.140" v="3845" actId="26606"/>
          <ac:spMkLst>
            <pc:docMk/>
            <pc:sldMk cId="779971636" sldId="266"/>
            <ac:spMk id="3" creationId="{D9E97D81-A978-4758-8A93-47C19B104075}"/>
          </ac:spMkLst>
        </pc:spChg>
        <pc:spChg chg="mod ord">
          <ac:chgData name="Namandeep Singh Wadhwa" userId="2a5f7d8f427e1457" providerId="LiveId" clId="{34E37D0C-1695-4CA0-80AE-F2AF2AC9A1D7}" dt="2023-07-16T22:45:09.829" v="4367"/>
          <ac:spMkLst>
            <pc:docMk/>
            <pc:sldMk cId="779971636" sldId="266"/>
            <ac:spMk id="4" creationId="{2C4E03D3-761E-7549-A4C6-7E585EBC4F01}"/>
          </ac:spMkLst>
        </pc:spChg>
        <pc:spChg chg="del mod ord">
          <ac:chgData name="Namandeep Singh Wadhwa" userId="2a5f7d8f427e1457" providerId="LiveId" clId="{34E37D0C-1695-4CA0-80AE-F2AF2AC9A1D7}" dt="2023-07-14T21:56:36.140" v="3845" actId="26606"/>
          <ac:spMkLst>
            <pc:docMk/>
            <pc:sldMk cId="779971636" sldId="266"/>
            <ac:spMk id="5" creationId="{1B07C49E-AFFC-EC46-8930-E4D428F5F943}"/>
          </ac:spMkLst>
        </pc:spChg>
        <pc:spChg chg="add del mod">
          <ac:chgData name="Namandeep Singh Wadhwa" userId="2a5f7d8f427e1457" providerId="LiveId" clId="{34E37D0C-1695-4CA0-80AE-F2AF2AC9A1D7}" dt="2023-07-14T21:54:46.572" v="3715" actId="767"/>
          <ac:spMkLst>
            <pc:docMk/>
            <pc:sldMk cId="779971636" sldId="266"/>
            <ac:spMk id="7" creationId="{3EE8DBF1-9505-F78D-0FBC-79A08C4AEC52}"/>
          </ac:spMkLst>
        </pc:spChg>
        <pc:graphicFrameChg chg="add mod">
          <ac:chgData name="Namandeep Singh Wadhwa" userId="2a5f7d8f427e1457" providerId="LiveId" clId="{34E37D0C-1695-4CA0-80AE-F2AF2AC9A1D7}" dt="2023-07-16T22:46:22.142" v="4378" actId="1076"/>
          <ac:graphicFrameMkLst>
            <pc:docMk/>
            <pc:sldMk cId="779971636" sldId="266"/>
            <ac:graphicFrameMk id="8" creationId="{A10A4214-380B-2EC8-0591-B3996A1B1773}"/>
          </ac:graphicFrameMkLst>
        </pc:graphicFrameChg>
        <pc:picChg chg="add del mod">
          <ac:chgData name="Namandeep Singh Wadhwa" userId="2a5f7d8f427e1457" providerId="LiveId" clId="{34E37D0C-1695-4CA0-80AE-F2AF2AC9A1D7}" dt="2023-07-14T21:54:46.848" v="3716" actId="22"/>
          <ac:picMkLst>
            <pc:docMk/>
            <pc:sldMk cId="779971636" sldId="266"/>
            <ac:picMk id="6" creationId="{37553E87-9BCF-1588-D4B0-00EBE0285662}"/>
          </ac:picMkLst>
        </pc:picChg>
        <pc:picChg chg="add del">
          <ac:chgData name="Namandeep Singh Wadhwa" userId="2a5f7d8f427e1457" providerId="LiveId" clId="{34E37D0C-1695-4CA0-80AE-F2AF2AC9A1D7}" dt="2023-07-16T22:45:04.990" v="4364"/>
          <ac:picMkLst>
            <pc:docMk/>
            <pc:sldMk cId="779971636" sldId="266"/>
            <ac:picMk id="11" creationId="{A8D526D7-C782-4F65-A21F-A6B40D869B47}"/>
          </ac:picMkLst>
        </pc:picChg>
      </pc:sldChg>
      <pc:sldChg chg="addSp delSp modSp mod setBg">
        <pc:chgData name="Namandeep Singh Wadhwa" userId="2a5f7d8f427e1457" providerId="LiveId" clId="{34E37D0C-1695-4CA0-80AE-F2AF2AC9A1D7}" dt="2023-07-16T23:23:30.302" v="5762" actId="26606"/>
        <pc:sldMkLst>
          <pc:docMk/>
          <pc:sldMk cId="3865605948" sldId="269"/>
        </pc:sldMkLst>
        <pc:spChg chg="add del mod ord">
          <ac:chgData name="Namandeep Singh Wadhwa" userId="2a5f7d8f427e1457" providerId="LiveId" clId="{34E37D0C-1695-4CA0-80AE-F2AF2AC9A1D7}" dt="2023-07-16T23:20:36.997" v="5450" actId="26606"/>
          <ac:spMkLst>
            <pc:docMk/>
            <pc:sldMk cId="3865605948" sldId="269"/>
            <ac:spMk id="2" creationId="{4C9B9ACB-B5BB-7B68-84F4-89810441BCB4}"/>
          </ac:spMkLst>
        </pc:spChg>
        <pc:spChg chg="mod ord">
          <ac:chgData name="Namandeep Singh Wadhwa" userId="2a5f7d8f427e1457" providerId="LiveId" clId="{34E37D0C-1695-4CA0-80AE-F2AF2AC9A1D7}" dt="2023-07-16T23:23:30.299" v="5761" actId="26606"/>
          <ac:spMkLst>
            <pc:docMk/>
            <pc:sldMk cId="3865605948" sldId="269"/>
            <ac:spMk id="3" creationId="{373827F3-F386-AA4E-80ED-D86DEF8C158D}"/>
          </ac:spMkLst>
        </pc:spChg>
        <pc:spChg chg="mod">
          <ac:chgData name="Namandeep Singh Wadhwa" userId="2a5f7d8f427e1457" providerId="LiveId" clId="{34E37D0C-1695-4CA0-80AE-F2AF2AC9A1D7}" dt="2023-07-16T23:23:30.299" v="5761" actId="26606"/>
          <ac:spMkLst>
            <pc:docMk/>
            <pc:sldMk cId="3865605948" sldId="269"/>
            <ac:spMk id="4" creationId="{54F4FCC5-6E7E-4FF0-BE45-680EEC392C9F}"/>
          </ac:spMkLst>
        </pc:spChg>
        <pc:spChg chg="mod ord">
          <ac:chgData name="Namandeep Singh Wadhwa" userId="2a5f7d8f427e1457" providerId="LiveId" clId="{34E37D0C-1695-4CA0-80AE-F2AF2AC9A1D7}" dt="2023-07-16T23:21:22.868" v="5460" actId="26606"/>
          <ac:spMkLst>
            <pc:docMk/>
            <pc:sldMk cId="3865605948" sldId="269"/>
            <ac:spMk id="5" creationId="{31BF7889-073A-E045-A3F2-45D63BD0FDC0}"/>
          </ac:spMkLst>
        </pc:spChg>
        <pc:spChg chg="add del">
          <ac:chgData name="Namandeep Singh Wadhwa" userId="2a5f7d8f427e1457" providerId="LiveId" clId="{34E37D0C-1695-4CA0-80AE-F2AF2AC9A1D7}" dt="2023-07-16T23:18:13.916" v="5439" actId="26606"/>
          <ac:spMkLst>
            <pc:docMk/>
            <pc:sldMk cId="3865605948" sldId="269"/>
            <ac:spMk id="10" creationId="{AC224410-FF86-4FBB-A05E-61232D4B1368}"/>
          </ac:spMkLst>
        </pc:spChg>
        <pc:spChg chg="add del">
          <ac:chgData name="Namandeep Singh Wadhwa" userId="2a5f7d8f427e1457" providerId="LiveId" clId="{34E37D0C-1695-4CA0-80AE-F2AF2AC9A1D7}" dt="2023-07-16T23:18:13.916" v="5439" actId="26606"/>
          <ac:spMkLst>
            <pc:docMk/>
            <pc:sldMk cId="3865605948" sldId="269"/>
            <ac:spMk id="12" creationId="{F3BDD110-869E-4A8C-9250-C7AE5C840842}"/>
          </ac:spMkLst>
        </pc:spChg>
        <pc:spChg chg="add del">
          <ac:chgData name="Namandeep Singh Wadhwa" userId="2a5f7d8f427e1457" providerId="LiveId" clId="{34E37D0C-1695-4CA0-80AE-F2AF2AC9A1D7}" dt="2023-07-16T23:23:30.302" v="5762" actId="26606"/>
          <ac:spMkLst>
            <pc:docMk/>
            <pc:sldMk cId="3865605948" sldId="269"/>
            <ac:spMk id="25" creationId="{B11B7F6C-4CAC-4D1B-B7CF-43D98610C55B}"/>
          </ac:spMkLst>
        </pc:spChg>
        <pc:spChg chg="add del">
          <ac:chgData name="Namandeep Singh Wadhwa" userId="2a5f7d8f427e1457" providerId="LiveId" clId="{34E37D0C-1695-4CA0-80AE-F2AF2AC9A1D7}" dt="2023-07-16T23:23:28.518" v="5759" actId="26606"/>
          <ac:spMkLst>
            <pc:docMk/>
            <pc:sldMk cId="3865605948" sldId="269"/>
            <ac:spMk id="32" creationId="{B11B7F6C-4CAC-4D1B-B7CF-43D98610C55B}"/>
          </ac:spMkLst>
        </pc:spChg>
        <pc:spChg chg="add">
          <ac:chgData name="Namandeep Singh Wadhwa" userId="2a5f7d8f427e1457" providerId="LiveId" clId="{34E37D0C-1695-4CA0-80AE-F2AF2AC9A1D7}" dt="2023-07-16T23:23:30.302" v="5762" actId="26606"/>
          <ac:spMkLst>
            <pc:docMk/>
            <pc:sldMk cId="3865605948" sldId="269"/>
            <ac:spMk id="36" creationId="{A67F1F3C-F11E-4E90-A3BB-1B855F55FB0D}"/>
          </ac:spMkLst>
        </pc:spChg>
        <pc:picChg chg="add mod">
          <ac:chgData name="Namandeep Singh Wadhwa" userId="2a5f7d8f427e1457" providerId="LiveId" clId="{34E37D0C-1695-4CA0-80AE-F2AF2AC9A1D7}" dt="2023-07-16T23:23:30.302" v="5762" actId="26606"/>
          <ac:picMkLst>
            <pc:docMk/>
            <pc:sldMk cId="3865605948" sldId="269"/>
            <ac:picMk id="7" creationId="{E5C1AB60-805E-5C56-1F2E-D2AFA03EFFD4}"/>
          </ac:picMkLst>
        </pc:picChg>
        <pc:picChg chg="add del">
          <ac:chgData name="Namandeep Singh Wadhwa" userId="2a5f7d8f427e1457" providerId="LiveId" clId="{34E37D0C-1695-4CA0-80AE-F2AF2AC9A1D7}" dt="2023-07-16T23:20:36.937" v="5449" actId="26606"/>
          <ac:picMkLst>
            <pc:docMk/>
            <pc:sldMk cId="3865605948" sldId="269"/>
            <ac:picMk id="9" creationId="{2AF2086B-86A0-4984-A54D-62391EC2060E}"/>
          </ac:picMkLst>
        </pc:picChg>
        <pc:picChg chg="add del">
          <ac:chgData name="Namandeep Singh Wadhwa" userId="2a5f7d8f427e1457" providerId="LiveId" clId="{34E37D0C-1695-4CA0-80AE-F2AF2AC9A1D7}" dt="2023-07-16T23:20:54.097" v="5452" actId="26606"/>
          <ac:picMkLst>
            <pc:docMk/>
            <pc:sldMk cId="3865605948" sldId="269"/>
            <ac:picMk id="11" creationId="{B536FA4E-0152-4E27-91DA-0FC22D1846BB}"/>
          </ac:picMkLst>
        </pc:picChg>
        <pc:picChg chg="add del">
          <ac:chgData name="Namandeep Singh Wadhwa" userId="2a5f7d8f427e1457" providerId="LiveId" clId="{34E37D0C-1695-4CA0-80AE-F2AF2AC9A1D7}" dt="2023-07-16T23:21:22.873" v="5461" actId="26606"/>
          <ac:picMkLst>
            <pc:docMk/>
            <pc:sldMk cId="3865605948" sldId="269"/>
            <ac:picMk id="16" creationId="{54F06A21-1E5D-4C2D-AC3E-E0A10F3C2AE4}"/>
          </ac:picMkLst>
        </pc:picChg>
        <pc:picChg chg="add del">
          <ac:chgData name="Namandeep Singh Wadhwa" userId="2a5f7d8f427e1457" providerId="LiveId" clId="{34E37D0C-1695-4CA0-80AE-F2AF2AC9A1D7}" dt="2023-07-16T23:21:16.773" v="5458" actId="26606"/>
          <ac:picMkLst>
            <pc:docMk/>
            <pc:sldMk cId="3865605948" sldId="269"/>
            <ac:picMk id="21" creationId="{54F06A21-1E5D-4C2D-AC3E-E0A10F3C2AE4}"/>
          </ac:picMkLst>
        </pc:picChg>
        <pc:picChg chg="add del">
          <ac:chgData name="Namandeep Singh Wadhwa" userId="2a5f7d8f427e1457" providerId="LiveId" clId="{34E37D0C-1695-4CA0-80AE-F2AF2AC9A1D7}" dt="2023-07-16T23:21:22.868" v="5460" actId="26606"/>
          <ac:picMkLst>
            <pc:docMk/>
            <pc:sldMk cId="3865605948" sldId="269"/>
            <ac:picMk id="23" creationId="{B536FA4E-0152-4E27-91DA-0FC22D1846BB}"/>
          </ac:picMkLst>
        </pc:picChg>
        <pc:picChg chg="add del">
          <ac:chgData name="Namandeep Singh Wadhwa" userId="2a5f7d8f427e1457" providerId="LiveId" clId="{34E37D0C-1695-4CA0-80AE-F2AF2AC9A1D7}" dt="2023-07-16T23:23:27.685" v="5757" actId="26606"/>
          <ac:picMkLst>
            <pc:docMk/>
            <pc:sldMk cId="3865605948" sldId="269"/>
            <ac:picMk id="30" creationId="{B05F6D02-C4FF-4897-89E1-432698EBCB62}"/>
          </ac:picMkLst>
        </pc:picChg>
        <pc:picChg chg="add del">
          <ac:chgData name="Namandeep Singh Wadhwa" userId="2a5f7d8f427e1457" providerId="LiveId" clId="{34E37D0C-1695-4CA0-80AE-F2AF2AC9A1D7}" dt="2023-07-16T23:23:30.299" v="5761" actId="26606"/>
          <ac:picMkLst>
            <pc:docMk/>
            <pc:sldMk cId="3865605948" sldId="269"/>
            <ac:picMk id="34" creationId="{00E47F43-F797-45EA-A343-2BEADF0F1E7D}"/>
          </ac:picMkLst>
        </pc:pic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2727850971" sldId="270"/>
        </pc:sldMkLst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2727850971" sldId="270"/>
            <ac:spMk id="4" creationId="{D528596A-0847-664A-9D47-5096383E5E09}"/>
          </ac:spMkLst>
        </pc:spChg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2727850971" sldId="270"/>
            <ac:spMk id="5" creationId="{1B07C49E-AFFC-EC46-8930-E4D428F5F943}"/>
          </ac:spMkLst>
        </pc:sp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1630123617" sldId="274"/>
        </pc:sldMkLst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1630123617" sldId="274"/>
            <ac:spMk id="4" creationId="{8DA56319-AADE-D741-AA33-1311B7CA8C0C}"/>
          </ac:spMkLst>
        </pc:spChg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1630123617" sldId="274"/>
            <ac:spMk id="5" creationId="{28684E62-A9F8-4E7A-AB01-78893062A1B4}"/>
          </ac:spMkLst>
        </pc:sp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3410008520" sldId="275"/>
        </pc:sldMkLst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3410008520" sldId="275"/>
            <ac:spMk id="5" creationId="{28684E62-A9F8-4E7A-AB01-78893062A1B4}"/>
          </ac:spMkLst>
        </pc:spChg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3410008520" sldId="275"/>
            <ac:spMk id="6" creationId="{E7525D5A-386D-C541-9D42-BBDEA82289E4}"/>
          </ac:spMkLst>
        </pc:spChg>
      </pc:sldChg>
      <pc:sldChg chg="delSp modSp del mod">
        <pc:chgData name="Namandeep Singh Wadhwa" userId="2a5f7d8f427e1457" providerId="LiveId" clId="{34E37D0C-1695-4CA0-80AE-F2AF2AC9A1D7}" dt="2023-07-16T22:50:26.223" v="4418" actId="2696"/>
        <pc:sldMkLst>
          <pc:docMk/>
          <pc:sldMk cId="148114319" sldId="276"/>
        </pc:sldMkLst>
        <pc:spChg chg="mod">
          <ac:chgData name="Namandeep Singh Wadhwa" userId="2a5f7d8f427e1457" providerId="LiveId" clId="{34E37D0C-1695-4CA0-80AE-F2AF2AC9A1D7}" dt="2023-07-16T22:47:04.327" v="4393" actId="27636"/>
          <ac:spMkLst>
            <pc:docMk/>
            <pc:sldMk cId="148114319" sldId="276"/>
            <ac:spMk id="3" creationId="{B28946E4-5BEF-46F0-A56A-E7E85ACA148F}"/>
          </ac:spMkLst>
        </pc:spChg>
        <pc:spChg chg="mod">
          <ac:chgData name="Namandeep Singh Wadhwa" userId="2a5f7d8f427e1457" providerId="LiveId" clId="{34E37D0C-1695-4CA0-80AE-F2AF2AC9A1D7}" dt="2023-07-16T22:46:35.913" v="4380"/>
          <ac:spMkLst>
            <pc:docMk/>
            <pc:sldMk cId="148114319" sldId="276"/>
            <ac:spMk id="4" creationId="{9ADB26FF-76AA-124F-92D8-C93C45D216A8}"/>
          </ac:spMkLst>
        </pc:spChg>
        <pc:spChg chg="del mod">
          <ac:chgData name="Namandeep Singh Wadhwa" userId="2a5f7d8f427e1457" providerId="LiveId" clId="{34E37D0C-1695-4CA0-80AE-F2AF2AC9A1D7}" dt="2023-07-16T22:47:54.180" v="4405" actId="21"/>
          <ac:spMkLst>
            <pc:docMk/>
            <pc:sldMk cId="148114319" sldId="276"/>
            <ac:spMk id="5" creationId="{1B07C49E-AFFC-EC46-8930-E4D428F5F943}"/>
          </ac:spMkLst>
        </pc:spChg>
      </pc:sldChg>
      <pc:sldChg chg="addSp delSp modSp mod setBg">
        <pc:chgData name="Namandeep Singh Wadhwa" userId="2a5f7d8f427e1457" providerId="LiveId" clId="{34E37D0C-1695-4CA0-80AE-F2AF2AC9A1D7}" dt="2023-07-16T23:15:53.460" v="5399" actId="1076"/>
        <pc:sldMkLst>
          <pc:docMk/>
          <pc:sldMk cId="321008965" sldId="277"/>
        </pc:sldMkLst>
        <pc:spChg chg="mod ord">
          <ac:chgData name="Namandeep Singh Wadhwa" userId="2a5f7d8f427e1457" providerId="LiveId" clId="{34E37D0C-1695-4CA0-80AE-F2AF2AC9A1D7}" dt="2023-07-16T23:01:12.720" v="4815" actId="26606"/>
          <ac:spMkLst>
            <pc:docMk/>
            <pc:sldMk cId="321008965" sldId="277"/>
            <ac:spMk id="4" creationId="{3D45C363-925C-9E48-86B0-27D7D36E50D6}"/>
          </ac:spMkLst>
        </pc:spChg>
        <pc:spChg chg="mod">
          <ac:chgData name="Namandeep Singh Wadhwa" userId="2a5f7d8f427e1457" providerId="LiveId" clId="{34E37D0C-1695-4CA0-80AE-F2AF2AC9A1D7}" dt="2023-07-16T23:15:53.460" v="5399" actId="1076"/>
          <ac:spMkLst>
            <pc:docMk/>
            <pc:sldMk cId="321008965" sldId="277"/>
            <ac:spMk id="7" creationId="{330F9542-6794-4F57-BB45-868D94AD06B0}"/>
          </ac:spMkLst>
        </pc:spChg>
        <pc:spChg chg="del">
          <ac:chgData name="Namandeep Singh Wadhwa" userId="2a5f7d8f427e1457" providerId="LiveId" clId="{34E37D0C-1695-4CA0-80AE-F2AF2AC9A1D7}" dt="2023-07-16T23:01:12.720" v="4815" actId="26606"/>
          <ac:spMkLst>
            <pc:docMk/>
            <pc:sldMk cId="321008965" sldId="277"/>
            <ac:spMk id="8" creationId="{C7B9C153-C85C-3240-8E7E-523FBC004564}"/>
          </ac:spMkLst>
        </pc:spChg>
        <pc:graphicFrameChg chg="add mod modGraphic">
          <ac:chgData name="Namandeep Singh Wadhwa" userId="2a5f7d8f427e1457" providerId="LiveId" clId="{34E37D0C-1695-4CA0-80AE-F2AF2AC9A1D7}" dt="2023-07-16T23:15:52.375" v="5398" actId="255"/>
          <ac:graphicFrameMkLst>
            <pc:docMk/>
            <pc:sldMk cId="321008965" sldId="277"/>
            <ac:graphicFrameMk id="10" creationId="{D24B759B-56C4-1763-F8B4-04DD300D4717}"/>
          </ac:graphicFrameMkLst>
        </pc:graphicFrameChg>
        <pc:picChg chg="add del">
          <ac:chgData name="Namandeep Singh Wadhwa" userId="2a5f7d8f427e1457" providerId="LiveId" clId="{34E37D0C-1695-4CA0-80AE-F2AF2AC9A1D7}" dt="2023-07-16T23:10:50.327" v="4856" actId="26606"/>
          <ac:picMkLst>
            <pc:docMk/>
            <pc:sldMk cId="321008965" sldId="277"/>
            <ac:picMk id="14" creationId="{2532A841-3876-4914-9400-39DC9FE5113D}"/>
          </ac:picMkLst>
        </pc:picChg>
        <pc:picChg chg="add del">
          <ac:chgData name="Namandeep Singh Wadhwa" userId="2a5f7d8f427e1457" providerId="LiveId" clId="{34E37D0C-1695-4CA0-80AE-F2AF2AC9A1D7}" dt="2023-07-16T23:10:50.288" v="4855" actId="26606"/>
          <ac:picMkLst>
            <pc:docMk/>
            <pc:sldMk cId="321008965" sldId="277"/>
            <ac:picMk id="19" creationId="{2532A841-3876-4914-9400-39DC9FE5113D}"/>
          </ac:picMkLst>
        </pc:picChg>
      </pc:sldChg>
      <pc:sldChg chg="del">
        <pc:chgData name="Namandeep Singh Wadhwa" userId="2a5f7d8f427e1457" providerId="LiveId" clId="{34E37D0C-1695-4CA0-80AE-F2AF2AC9A1D7}" dt="2023-07-16T23:17:10.165" v="5429" actId="2696"/>
        <pc:sldMkLst>
          <pc:docMk/>
          <pc:sldMk cId="178270660" sldId="284"/>
        </pc:sldMkLst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2459446073" sldId="289"/>
        </pc:sldMkLst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2459446073" sldId="289"/>
            <ac:spMk id="4" creationId="{336C985E-BCEF-DD49-BB47-C4649A79F0D8}"/>
          </ac:spMkLst>
        </pc:spChg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2459446073" sldId="289"/>
            <ac:spMk id="5" creationId="{1B07C49E-AFFC-EC46-8930-E4D428F5F943}"/>
          </ac:spMkLst>
        </pc:spChg>
      </pc:sldChg>
      <pc:sldChg chg="addSp delSp modSp mod setBg">
        <pc:chgData name="Namandeep Singh Wadhwa" userId="2a5f7d8f427e1457" providerId="LiveId" clId="{34E37D0C-1695-4CA0-80AE-F2AF2AC9A1D7}" dt="2023-07-16T23:00:51.381" v="4814" actId="255"/>
        <pc:sldMkLst>
          <pc:docMk/>
          <pc:sldMk cId="1813711241" sldId="293"/>
        </pc:sldMkLst>
        <pc:spChg chg="mod">
          <ac:chgData name="Namandeep Singh Wadhwa" userId="2a5f7d8f427e1457" providerId="LiveId" clId="{34E37D0C-1695-4CA0-80AE-F2AF2AC9A1D7}" dt="2023-07-16T22:53:45.927" v="4444" actId="255"/>
          <ac:spMkLst>
            <pc:docMk/>
            <pc:sldMk cId="1813711241" sldId="293"/>
            <ac:spMk id="3" creationId="{FC857EDD-A3A7-434D-B8D5-401E872498DA}"/>
          </ac:spMkLst>
        </pc:spChg>
        <pc:spChg chg="mod ord">
          <ac:chgData name="Namandeep Singh Wadhwa" userId="2a5f7d8f427e1457" providerId="LiveId" clId="{34E37D0C-1695-4CA0-80AE-F2AF2AC9A1D7}" dt="2023-07-16T22:52:51.797" v="4421" actId="26606"/>
          <ac:spMkLst>
            <pc:docMk/>
            <pc:sldMk cId="1813711241" sldId="293"/>
            <ac:spMk id="4" creationId="{8F1B08F2-C4AD-A440-BB78-A0625E28887A}"/>
          </ac:spMkLst>
        </pc:spChg>
        <pc:spChg chg="del mod">
          <ac:chgData name="Namandeep Singh Wadhwa" userId="2a5f7d8f427e1457" providerId="LiveId" clId="{34E37D0C-1695-4CA0-80AE-F2AF2AC9A1D7}" dt="2023-07-16T22:52:46.803" v="4420" actId="931"/>
          <ac:spMkLst>
            <pc:docMk/>
            <pc:sldMk cId="1813711241" sldId="293"/>
            <ac:spMk id="5" creationId="{1B07C49E-AFFC-EC46-8930-E4D428F5F943}"/>
          </ac:spMkLst>
        </pc:spChg>
        <pc:spChg chg="add mod">
          <ac:chgData name="Namandeep Singh Wadhwa" userId="2a5f7d8f427e1457" providerId="LiveId" clId="{34E37D0C-1695-4CA0-80AE-F2AF2AC9A1D7}" dt="2023-07-16T23:00:51.381" v="4814" actId="255"/>
          <ac:spMkLst>
            <pc:docMk/>
            <pc:sldMk cId="1813711241" sldId="293"/>
            <ac:spMk id="7" creationId="{85B2E689-26E7-973D-4FC4-74D0B8E2A5C7}"/>
          </ac:spMkLst>
        </pc:spChg>
        <pc:graphicFrameChg chg="add mod modGraphic">
          <ac:chgData name="Namandeep Singh Wadhwa" userId="2a5f7d8f427e1457" providerId="LiveId" clId="{34E37D0C-1695-4CA0-80AE-F2AF2AC9A1D7}" dt="2023-07-16T23:00:40.109" v="4813" actId="26606"/>
          <ac:graphicFrameMkLst>
            <pc:docMk/>
            <pc:sldMk cId="1813711241" sldId="293"/>
            <ac:graphicFrameMk id="8" creationId="{123A15FD-F554-6A4C-0BF9-AC1D4C1717B2}"/>
          </ac:graphicFrameMkLst>
        </pc:graphicFrameChg>
        <pc:picChg chg="add del mod ord">
          <ac:chgData name="Namandeep Singh Wadhwa" userId="2a5f7d8f427e1457" providerId="LiveId" clId="{34E37D0C-1695-4CA0-80AE-F2AF2AC9A1D7}" dt="2023-07-16T23:00:18.188" v="4809" actId="21"/>
          <ac:picMkLst>
            <pc:docMk/>
            <pc:sldMk cId="1813711241" sldId="293"/>
            <ac:picMk id="6" creationId="{47E07828-22F9-D37C-00B4-A8B7B80AB45A}"/>
          </ac:picMkLst>
        </pc:picChg>
        <pc:picChg chg="add">
          <ac:chgData name="Namandeep Singh Wadhwa" userId="2a5f7d8f427e1457" providerId="LiveId" clId="{34E37D0C-1695-4CA0-80AE-F2AF2AC9A1D7}" dt="2023-07-16T22:52:51.797" v="4421" actId="26606"/>
          <ac:picMkLst>
            <pc:docMk/>
            <pc:sldMk cId="1813711241" sldId="293"/>
            <ac:picMk id="11" creationId="{2AF2086B-86A0-4984-A54D-62391EC2060E}"/>
          </ac:picMkLst>
        </pc:pic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981671777" sldId="296"/>
        </pc:sldMkLst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981671777" sldId="296"/>
            <ac:spMk id="3" creationId="{8C82F32A-22A5-0046-9FAC-5295E4FA5A12}"/>
          </ac:spMkLst>
        </pc:spChg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981671777" sldId="296"/>
            <ac:spMk id="5" creationId="{85D9F803-CDBC-C74C-AF1B-2B5937D1C241}"/>
          </ac:spMkLst>
        </pc:spChg>
      </pc:sldChg>
      <pc:sldChg chg="del">
        <pc:chgData name="Namandeep Singh Wadhwa" userId="2a5f7d8f427e1457" providerId="LiveId" clId="{34E37D0C-1695-4CA0-80AE-F2AF2AC9A1D7}" dt="2023-07-10T19:30:03.650" v="1999" actId="2696"/>
        <pc:sldMkLst>
          <pc:docMk/>
          <pc:sldMk cId="3093198887" sldId="298"/>
        </pc:sldMkLst>
      </pc:sldChg>
      <pc:sldChg chg="modSp del">
        <pc:chgData name="Namandeep Singh Wadhwa" userId="2a5f7d8f427e1457" providerId="LiveId" clId="{34E37D0C-1695-4CA0-80AE-F2AF2AC9A1D7}" dt="2023-07-14T21:34:42.393" v="3185" actId="2696"/>
        <pc:sldMkLst>
          <pc:docMk/>
          <pc:sldMk cId="280316088" sldId="299"/>
        </pc:sldMkLst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280316088" sldId="299"/>
            <ac:spMk id="5" creationId="{1B07C49E-AFFC-EC46-8930-E4D428F5F943}"/>
          </ac:spMkLst>
        </pc:spChg>
        <pc:spChg chg="mod">
          <ac:chgData name="Namandeep Singh Wadhwa" userId="2a5f7d8f427e1457" providerId="LiveId" clId="{34E37D0C-1695-4CA0-80AE-F2AF2AC9A1D7}" dt="2023-07-14T21:24:36.924" v="2316"/>
          <ac:spMkLst>
            <pc:docMk/>
            <pc:sldMk cId="280316088" sldId="299"/>
            <ac:spMk id="6" creationId="{772D0411-8FF8-C540-84AE-DBA0703D368C}"/>
          </ac:spMkLst>
        </pc:spChg>
      </pc:sldChg>
      <pc:sldChg chg="addSp delSp modSp mod setBg">
        <pc:chgData name="Namandeep Singh Wadhwa" userId="2a5f7d8f427e1457" providerId="LiveId" clId="{34E37D0C-1695-4CA0-80AE-F2AF2AC9A1D7}" dt="2023-07-16T22:45:09.829" v="4367"/>
        <pc:sldMkLst>
          <pc:docMk/>
          <pc:sldMk cId="1385553969" sldId="302"/>
        </pc:sldMkLst>
        <pc:spChg chg="mod">
          <ac:chgData name="Namandeep Singh Wadhwa" userId="2a5f7d8f427e1457" providerId="LiveId" clId="{34E37D0C-1695-4CA0-80AE-F2AF2AC9A1D7}" dt="2023-07-14T21:47:25.939" v="3472" actId="20577"/>
          <ac:spMkLst>
            <pc:docMk/>
            <pc:sldMk cId="1385553969" sldId="302"/>
            <ac:spMk id="2" creationId="{8B78C759-C687-440F-8CAE-D3071F1AB630}"/>
          </ac:spMkLst>
        </pc:spChg>
        <pc:spChg chg="del mod">
          <ac:chgData name="Namandeep Singh Wadhwa" userId="2a5f7d8f427e1457" providerId="LiveId" clId="{34E37D0C-1695-4CA0-80AE-F2AF2AC9A1D7}" dt="2023-07-14T21:43:57.038" v="3237" actId="21"/>
          <ac:spMkLst>
            <pc:docMk/>
            <pc:sldMk cId="1385553969" sldId="302"/>
            <ac:spMk id="3" creationId="{AB0AB2AC-B7E6-6849-9AE9-697369407F8F}"/>
          </ac:spMkLst>
        </pc:spChg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1385553969" sldId="302"/>
            <ac:spMk id="6" creationId="{772D0411-8FF8-C540-84AE-DBA0703D368C}"/>
          </ac:spMkLst>
        </pc:spChg>
        <pc:spChg chg="mod ord">
          <ac:chgData name="Namandeep Singh Wadhwa" userId="2a5f7d8f427e1457" providerId="LiveId" clId="{34E37D0C-1695-4CA0-80AE-F2AF2AC9A1D7}" dt="2023-07-14T21:47:43.200" v="3476" actId="26606"/>
          <ac:spMkLst>
            <pc:docMk/>
            <pc:sldMk cId="1385553969" sldId="302"/>
            <ac:spMk id="11" creationId="{84F5ABFD-B4D4-43FF-959F-AFAF45B45269}"/>
          </ac:spMkLst>
        </pc:spChg>
        <pc:graphicFrameChg chg="add mod modGraphic">
          <ac:chgData name="Namandeep Singh Wadhwa" userId="2a5f7d8f427e1457" providerId="LiveId" clId="{34E37D0C-1695-4CA0-80AE-F2AF2AC9A1D7}" dt="2023-07-14T21:47:43.200" v="3476" actId="26606"/>
          <ac:graphicFrameMkLst>
            <pc:docMk/>
            <pc:sldMk cId="1385553969" sldId="302"/>
            <ac:graphicFrameMk id="5" creationId="{A679EE5D-676C-1091-6EBD-2A4CE1156683}"/>
          </ac:graphicFrameMkLst>
        </pc:graphicFrame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334532777" sldId="303"/>
        </pc:sldMkLst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334532777" sldId="303"/>
            <ac:spMk id="4" creationId="{9ADB26FF-76AA-124F-92D8-C93C45D216A8}"/>
          </ac:spMkLst>
        </pc:spChg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334532777" sldId="303"/>
            <ac:spMk id="5" creationId="{1B07C49E-AFFC-EC46-8930-E4D428F5F943}"/>
          </ac:spMkLst>
        </pc:spChg>
      </pc:sldChg>
      <pc:sldChg chg="addSp delSp modSp mod setBg">
        <pc:chgData name="Namandeep Singh Wadhwa" userId="2a5f7d8f427e1457" providerId="LiveId" clId="{34E37D0C-1695-4CA0-80AE-F2AF2AC9A1D7}" dt="2023-07-16T23:27:42.618" v="5916" actId="5793"/>
        <pc:sldMkLst>
          <pc:docMk/>
          <pc:sldMk cId="3869789237" sldId="304"/>
        </pc:sldMkLst>
        <pc:spChg chg="mod ord">
          <ac:chgData name="Namandeep Singh Wadhwa" userId="2a5f7d8f427e1457" providerId="LiveId" clId="{34E37D0C-1695-4CA0-80AE-F2AF2AC9A1D7}" dt="2023-07-16T23:27:42.618" v="5916" actId="5793"/>
          <ac:spMkLst>
            <pc:docMk/>
            <pc:sldMk cId="3869789237" sldId="304"/>
            <ac:spMk id="3" creationId="{373827F3-F386-AA4E-80ED-D86DEF8C158D}"/>
          </ac:spMkLst>
        </pc:spChg>
        <pc:spChg chg="mod">
          <ac:chgData name="Namandeep Singh Wadhwa" userId="2a5f7d8f427e1457" providerId="LiveId" clId="{34E37D0C-1695-4CA0-80AE-F2AF2AC9A1D7}" dt="2023-07-16T23:27:30.995" v="5805" actId="14100"/>
          <ac:spMkLst>
            <pc:docMk/>
            <pc:sldMk cId="3869789237" sldId="304"/>
            <ac:spMk id="4" creationId="{B6CCD949-E788-4375-9B07-478FA5684BC1}"/>
          </ac:spMkLst>
        </pc:spChg>
        <pc:spChg chg="mod ord">
          <ac:chgData name="Namandeep Singh Wadhwa" userId="2a5f7d8f427e1457" providerId="LiveId" clId="{34E37D0C-1695-4CA0-80AE-F2AF2AC9A1D7}" dt="2023-07-16T23:26:33.288" v="5797" actId="26606"/>
          <ac:spMkLst>
            <pc:docMk/>
            <pc:sldMk cId="3869789237" sldId="304"/>
            <ac:spMk id="5" creationId="{31BF7889-073A-E045-A3F2-45D63BD0FDC0}"/>
          </ac:spMkLst>
        </pc:spChg>
        <pc:spChg chg="add del">
          <ac:chgData name="Namandeep Singh Wadhwa" userId="2a5f7d8f427e1457" providerId="LiveId" clId="{34E37D0C-1695-4CA0-80AE-F2AF2AC9A1D7}" dt="2023-07-16T23:26:33.219" v="5796" actId="26606"/>
          <ac:spMkLst>
            <pc:docMk/>
            <pc:sldMk cId="3869789237" sldId="304"/>
            <ac:spMk id="10" creationId="{A67F1F3C-F11E-4E90-A3BB-1B855F55FB0D}"/>
          </ac:spMkLst>
        </pc:spChg>
        <pc:spChg chg="add del">
          <ac:chgData name="Namandeep Singh Wadhwa" userId="2a5f7d8f427e1457" providerId="LiveId" clId="{34E37D0C-1695-4CA0-80AE-F2AF2AC9A1D7}" dt="2023-07-16T23:25:18.419" v="5768" actId="26606"/>
          <ac:spMkLst>
            <pc:docMk/>
            <pc:sldMk cId="3869789237" sldId="304"/>
            <ac:spMk id="11" creationId="{A67F1F3C-F11E-4E90-A3BB-1B855F55FB0D}"/>
          </ac:spMkLst>
        </pc:spChg>
        <pc:spChg chg="add del">
          <ac:chgData name="Namandeep Singh Wadhwa" userId="2a5f7d8f427e1457" providerId="LiveId" clId="{34E37D0C-1695-4CA0-80AE-F2AF2AC9A1D7}" dt="2023-07-16T23:27:17.981" v="5803" actId="26606"/>
          <ac:spMkLst>
            <pc:docMk/>
            <pc:sldMk cId="3869789237" sldId="304"/>
            <ac:spMk id="12" creationId="{29C017A6-D2C2-4F47-93AD-640D4F29DBB1}"/>
          </ac:spMkLst>
        </pc:spChg>
        <pc:spChg chg="add del">
          <ac:chgData name="Namandeep Singh Wadhwa" userId="2a5f7d8f427e1457" providerId="LiveId" clId="{34E37D0C-1695-4CA0-80AE-F2AF2AC9A1D7}" dt="2023-07-16T23:25:58.335" v="5779" actId="26606"/>
          <ac:spMkLst>
            <pc:docMk/>
            <pc:sldMk cId="3869789237" sldId="304"/>
            <ac:spMk id="13" creationId="{A67F1F3C-F11E-4E90-A3BB-1B855F55FB0D}"/>
          </ac:spMkLst>
        </pc:spChg>
        <pc:picChg chg="add del mod">
          <ac:chgData name="Namandeep Singh Wadhwa" userId="2a5f7d8f427e1457" providerId="LiveId" clId="{34E37D0C-1695-4CA0-80AE-F2AF2AC9A1D7}" dt="2023-07-16T23:25:19.309" v="5769" actId="22"/>
          <ac:picMkLst>
            <pc:docMk/>
            <pc:sldMk cId="3869789237" sldId="304"/>
            <ac:picMk id="6" creationId="{9D9D07D7-C654-564B-1D13-426D9D1BE350}"/>
          </ac:picMkLst>
        </pc:picChg>
        <pc:picChg chg="add mod ord">
          <ac:chgData name="Namandeep Singh Wadhwa" userId="2a5f7d8f427e1457" providerId="LiveId" clId="{34E37D0C-1695-4CA0-80AE-F2AF2AC9A1D7}" dt="2023-07-16T23:27:35.495" v="5806" actId="14100"/>
          <ac:picMkLst>
            <pc:docMk/>
            <pc:sldMk cId="3869789237" sldId="304"/>
            <ac:picMk id="8" creationId="{392FB450-503D-5927-3EF4-5993593829E9}"/>
          </ac:picMkLst>
        </pc:picChg>
        <pc:picChg chg="add">
          <ac:chgData name="Namandeep Singh Wadhwa" userId="2a5f7d8f427e1457" providerId="LiveId" clId="{34E37D0C-1695-4CA0-80AE-F2AF2AC9A1D7}" dt="2023-07-16T23:27:17.981" v="5803" actId="26606"/>
          <ac:picMkLst>
            <pc:docMk/>
            <pc:sldMk cId="3869789237" sldId="304"/>
            <ac:picMk id="17" creationId="{F3426849-9932-43C1-85D2-195B447AA7F6}"/>
          </ac:picMkLst>
        </pc:pic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80090182" sldId="305"/>
        </pc:sldMkLst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80090182" sldId="305"/>
            <ac:spMk id="3" creationId="{373827F3-F386-AA4E-80ED-D86DEF8C158D}"/>
          </ac:spMkLst>
        </pc:spChg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80090182" sldId="305"/>
            <ac:spMk id="5" creationId="{31BF7889-073A-E045-A3F2-45D63BD0FDC0}"/>
          </ac:spMkLst>
        </pc:sp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3145340593" sldId="306"/>
        </pc:sldMkLst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3145340593" sldId="306"/>
            <ac:spMk id="3" creationId="{373827F3-F386-AA4E-80ED-D86DEF8C158D}"/>
          </ac:spMkLst>
        </pc:spChg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3145340593" sldId="306"/>
            <ac:spMk id="5" creationId="{31BF7889-073A-E045-A3F2-45D63BD0FDC0}"/>
          </ac:spMkLst>
        </pc:sp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1106727586" sldId="307"/>
        </pc:sldMkLst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1106727586" sldId="307"/>
            <ac:spMk id="3" creationId="{373827F3-F386-AA4E-80ED-D86DEF8C158D}"/>
          </ac:spMkLst>
        </pc:spChg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1106727586" sldId="307"/>
            <ac:spMk id="5" creationId="{31BF7889-073A-E045-A3F2-45D63BD0FDC0}"/>
          </ac:spMkLst>
        </pc:sp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706594483" sldId="308"/>
        </pc:sldMkLst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706594483" sldId="308"/>
            <ac:spMk id="3" creationId="{373827F3-F386-AA4E-80ED-D86DEF8C158D}"/>
          </ac:spMkLst>
        </pc:spChg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706594483" sldId="308"/>
            <ac:spMk id="5" creationId="{31BF7889-073A-E045-A3F2-45D63BD0FDC0}"/>
          </ac:spMkLst>
        </pc:sp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1794738657" sldId="309"/>
        </pc:sldMkLst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1794738657" sldId="309"/>
            <ac:spMk id="4" creationId="{D528596A-0847-664A-9D47-5096383E5E09}"/>
          </ac:spMkLst>
        </pc:spChg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1794738657" sldId="309"/>
            <ac:spMk id="5" creationId="{1B07C49E-AFFC-EC46-8930-E4D428F5F943}"/>
          </ac:spMkLst>
        </pc:sp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4010014743" sldId="310"/>
        </pc:sldMkLst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4010014743" sldId="310"/>
            <ac:spMk id="4" creationId="{D528596A-0847-664A-9D47-5096383E5E09}"/>
          </ac:spMkLst>
        </pc:spChg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4010014743" sldId="310"/>
            <ac:spMk id="5" creationId="{1B07C49E-AFFC-EC46-8930-E4D428F5F943}"/>
          </ac:spMkLst>
        </pc:sp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2735560525" sldId="311"/>
        </pc:sldMkLst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2735560525" sldId="311"/>
            <ac:spMk id="4" creationId="{D528596A-0847-664A-9D47-5096383E5E09}"/>
          </ac:spMkLst>
        </pc:spChg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2735560525" sldId="311"/>
            <ac:spMk id="5" creationId="{1B07C49E-AFFC-EC46-8930-E4D428F5F943}"/>
          </ac:spMkLst>
        </pc:sp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1434679925" sldId="312"/>
        </pc:sldMkLst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1434679925" sldId="312"/>
            <ac:spMk id="4" creationId="{D528596A-0847-664A-9D47-5096383E5E09}"/>
          </ac:spMkLst>
        </pc:spChg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1756972646" sldId="313"/>
        </pc:sldMkLst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1756972646" sldId="313"/>
            <ac:spMk id="4" creationId="{D528596A-0847-664A-9D47-5096383E5E09}"/>
          </ac:spMkLst>
        </pc:spChg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1756972646" sldId="313"/>
            <ac:spMk id="5" creationId="{1B07C49E-AFFC-EC46-8930-E4D428F5F943}"/>
          </ac:spMkLst>
        </pc:sp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639399535" sldId="314"/>
        </pc:sldMkLst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639399535" sldId="314"/>
            <ac:spMk id="4" creationId="{D528596A-0847-664A-9D47-5096383E5E09}"/>
          </ac:spMkLst>
        </pc:spChg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3566646398" sldId="315"/>
        </pc:sldMkLst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3566646398" sldId="315"/>
            <ac:spMk id="4" creationId="{D528596A-0847-664A-9D47-5096383E5E09}"/>
          </ac:spMkLst>
        </pc:spChg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3566646398" sldId="315"/>
            <ac:spMk id="5" creationId="{1B07C49E-AFFC-EC46-8930-E4D428F5F943}"/>
          </ac:spMkLst>
        </pc:sp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1398439132" sldId="316"/>
        </pc:sldMkLst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1398439132" sldId="316"/>
            <ac:spMk id="4" creationId="{D528596A-0847-664A-9D47-5096383E5E09}"/>
          </ac:spMkLst>
        </pc:spChg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3975168428" sldId="317"/>
        </pc:sldMkLst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3975168428" sldId="317"/>
            <ac:spMk id="4" creationId="{D528596A-0847-664A-9D47-5096383E5E09}"/>
          </ac:spMkLst>
        </pc:spChg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239597884" sldId="318"/>
        </pc:sldMkLst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239597884" sldId="318"/>
            <ac:spMk id="3" creationId="{8C82F32A-22A5-0046-9FAC-5295E4FA5A12}"/>
          </ac:spMkLst>
        </pc:spChg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232499080" sldId="319"/>
        </pc:sldMkLst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232499080" sldId="319"/>
            <ac:spMk id="3" creationId="{8C82F32A-22A5-0046-9FAC-5295E4FA5A12}"/>
          </ac:spMkLst>
        </pc:spChg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232499080" sldId="319"/>
            <ac:spMk id="5" creationId="{85D9F803-CDBC-C74C-AF1B-2B5937D1C241}"/>
          </ac:spMkLst>
        </pc:sp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3645034231" sldId="320"/>
        </pc:sldMkLst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3645034231" sldId="320"/>
            <ac:spMk id="4" creationId="{336C985E-BCEF-DD49-BB47-C4649A79F0D8}"/>
          </ac:spMkLst>
        </pc:spChg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3645034231" sldId="320"/>
            <ac:spMk id="5" creationId="{1B07C49E-AFFC-EC46-8930-E4D428F5F943}"/>
          </ac:spMkLst>
        </pc:sp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700132931" sldId="322"/>
        </pc:sldMkLst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700132931" sldId="322"/>
            <ac:spMk id="3" creationId="{8C82F32A-22A5-0046-9FAC-5295E4FA5A12}"/>
          </ac:spMkLst>
        </pc:spChg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1866160706" sldId="323"/>
        </pc:sldMkLst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1866160706" sldId="323"/>
            <ac:spMk id="3" creationId="{8C82F32A-22A5-0046-9FAC-5295E4FA5A12}"/>
          </ac:spMkLst>
        </pc:spChg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Namandeep Singh Wadhwa" userId="2a5f7d8f427e1457" providerId="LiveId" clId="{34E37D0C-1695-4CA0-80AE-F2AF2AC9A1D7}" dt="2023-07-16T22:45:09.829" v="4367"/>
        <pc:sldMkLst>
          <pc:docMk/>
          <pc:sldMk cId="252359608" sldId="324"/>
        </pc:sldMkLst>
        <pc:spChg chg="mod">
          <ac:chgData name="Namandeep Singh Wadhwa" userId="2a5f7d8f427e1457" providerId="LiveId" clId="{34E37D0C-1695-4CA0-80AE-F2AF2AC9A1D7}" dt="2023-07-16T22:45:09.829" v="4367"/>
          <ac:spMkLst>
            <pc:docMk/>
            <pc:sldMk cId="252359608" sldId="324"/>
            <ac:spMk id="3" creationId="{8C82F32A-22A5-0046-9FAC-5295E4FA5A12}"/>
          </ac:spMkLst>
        </pc:spChg>
        <pc:spChg chg="mod">
          <ac:chgData name="Namandeep Singh Wadhwa" userId="2a5f7d8f427e1457" providerId="LiveId" clId="{34E37D0C-1695-4CA0-80AE-F2AF2AC9A1D7}" dt="2023-07-10T18:27:05.408" v="61"/>
          <ac:spMkLst>
            <pc:docMk/>
            <pc:sldMk cId="252359608" sldId="324"/>
            <ac:spMk id="5" creationId="{85D9F803-CDBC-C74C-AF1B-2B5937D1C241}"/>
          </ac:spMkLst>
        </pc:spChg>
      </pc:sldChg>
      <pc:sldChg chg="addSp modSp del mod setBg">
        <pc:chgData name="Namandeep Singh Wadhwa" userId="2a5f7d8f427e1457" providerId="LiveId" clId="{34E37D0C-1695-4CA0-80AE-F2AF2AC9A1D7}" dt="2023-07-10T18:30:02.897" v="99" actId="2696"/>
        <pc:sldMkLst>
          <pc:docMk/>
          <pc:sldMk cId="1277611629" sldId="327"/>
        </pc:sldMkLst>
        <pc:spChg chg="mod">
          <ac:chgData name="Namandeep Singh Wadhwa" userId="2a5f7d8f427e1457" providerId="LiveId" clId="{34E37D0C-1695-4CA0-80AE-F2AF2AC9A1D7}" dt="2023-07-10T18:09:34.231" v="58" actId="20577"/>
          <ac:spMkLst>
            <pc:docMk/>
            <pc:sldMk cId="1277611629" sldId="327"/>
            <ac:spMk id="6" creationId="{2C36AF9D-A911-994B-90EA-013D4CDA5604}"/>
          </ac:spMkLst>
        </pc:spChg>
        <pc:picChg chg="add mod">
          <ac:chgData name="Namandeep Singh Wadhwa" userId="2a5f7d8f427e1457" providerId="LiveId" clId="{34E37D0C-1695-4CA0-80AE-F2AF2AC9A1D7}" dt="2023-07-10T18:29:31.405" v="98" actId="962"/>
          <ac:picMkLst>
            <pc:docMk/>
            <pc:sldMk cId="1277611629" sldId="327"/>
            <ac:picMk id="4" creationId="{7B61505C-9CBB-38DC-7CAA-EBD7309E4891}"/>
          </ac:picMkLst>
        </pc:picChg>
      </pc:sldChg>
      <pc:sldChg chg="addSp delSp modSp mod ord setBg setClrOvrMap delDesignElem">
        <pc:chgData name="Namandeep Singh Wadhwa" userId="2a5f7d8f427e1457" providerId="LiveId" clId="{34E37D0C-1695-4CA0-80AE-F2AF2AC9A1D7}" dt="2023-07-16T22:45:09.829" v="4367"/>
        <pc:sldMkLst>
          <pc:docMk/>
          <pc:sldMk cId="724038033" sldId="330"/>
        </pc:sldMkLst>
        <pc:spChg chg="mod ord">
          <ac:chgData name="Namandeep Singh Wadhwa" userId="2a5f7d8f427e1457" providerId="LiveId" clId="{34E37D0C-1695-4CA0-80AE-F2AF2AC9A1D7}" dt="2023-07-16T22:45:09.829" v="4367"/>
          <ac:spMkLst>
            <pc:docMk/>
            <pc:sldMk cId="724038033" sldId="330"/>
            <ac:spMk id="4" creationId="{E2403FD9-22AB-4833-9FE0-E1E67C96862D}"/>
          </ac:spMkLst>
        </pc:spChg>
        <pc:spChg chg="add del mod ord">
          <ac:chgData name="Namandeep Singh Wadhwa" userId="2a5f7d8f427e1457" providerId="LiveId" clId="{34E37D0C-1695-4CA0-80AE-F2AF2AC9A1D7}" dt="2023-07-10T18:49:40.822" v="407" actId="26606"/>
          <ac:spMkLst>
            <pc:docMk/>
            <pc:sldMk cId="724038033" sldId="330"/>
            <ac:spMk id="10" creationId="{79EF1473-3ADD-43F1-A495-57AAB7FD902F}"/>
          </ac:spMkLst>
        </pc:spChg>
        <pc:spChg chg="mod">
          <ac:chgData name="Namandeep Singh Wadhwa" userId="2a5f7d8f427e1457" providerId="LiveId" clId="{34E37D0C-1695-4CA0-80AE-F2AF2AC9A1D7}" dt="2023-07-10T18:49:40.822" v="407" actId="26606"/>
          <ac:spMkLst>
            <pc:docMk/>
            <pc:sldMk cId="724038033" sldId="330"/>
            <ac:spMk id="19" creationId="{6CA66F18-AF00-434A-AB3C-61097BEAE5FA}"/>
          </ac:spMkLst>
        </pc:spChg>
        <pc:spChg chg="add del">
          <ac:chgData name="Namandeep Singh Wadhwa" userId="2a5f7d8f427e1457" providerId="LiveId" clId="{34E37D0C-1695-4CA0-80AE-F2AF2AC9A1D7}" dt="2023-07-10T18:47:01.854" v="371" actId="26606"/>
          <ac:spMkLst>
            <pc:docMk/>
            <pc:sldMk cId="724038033" sldId="330"/>
            <ac:spMk id="53" creationId="{BDADA868-08FE-425A-AEF9-B622F93730AB}"/>
          </ac:spMkLst>
        </pc:spChg>
        <pc:spChg chg="add del">
          <ac:chgData name="Namandeep Singh Wadhwa" userId="2a5f7d8f427e1457" providerId="LiveId" clId="{34E37D0C-1695-4CA0-80AE-F2AF2AC9A1D7}" dt="2023-07-10T18:47:01.854" v="371" actId="26606"/>
          <ac:spMkLst>
            <pc:docMk/>
            <pc:sldMk cId="724038033" sldId="330"/>
            <ac:spMk id="55" creationId="{4AE17B7F-6C2F-42A9-946F-8FF49617D1EF}"/>
          </ac:spMkLst>
        </pc:spChg>
        <pc:spChg chg="add del">
          <ac:chgData name="Namandeep Singh Wadhwa" userId="2a5f7d8f427e1457" providerId="LiveId" clId="{34E37D0C-1695-4CA0-80AE-F2AF2AC9A1D7}" dt="2023-07-10T18:47:01.854" v="371" actId="26606"/>
          <ac:spMkLst>
            <pc:docMk/>
            <pc:sldMk cId="724038033" sldId="330"/>
            <ac:spMk id="57" creationId="{F966DD2F-FBF5-41CE-A3F4-565352D95DC3}"/>
          </ac:spMkLst>
        </pc:spChg>
        <pc:spChg chg="add del">
          <ac:chgData name="Namandeep Singh Wadhwa" userId="2a5f7d8f427e1457" providerId="LiveId" clId="{34E37D0C-1695-4CA0-80AE-F2AF2AC9A1D7}" dt="2023-07-10T18:47:01.854" v="371" actId="26606"/>
          <ac:spMkLst>
            <pc:docMk/>
            <pc:sldMk cId="724038033" sldId="330"/>
            <ac:spMk id="59" creationId="{F46FCE2B-F2D2-466E-B0AA-8E341DB4981E}"/>
          </ac:spMkLst>
        </pc:spChg>
        <pc:spChg chg="add del">
          <ac:chgData name="Namandeep Singh Wadhwa" userId="2a5f7d8f427e1457" providerId="LiveId" clId="{34E37D0C-1695-4CA0-80AE-F2AF2AC9A1D7}" dt="2023-07-10T18:47:01.854" v="371" actId="26606"/>
          <ac:spMkLst>
            <pc:docMk/>
            <pc:sldMk cId="724038033" sldId="330"/>
            <ac:spMk id="61" creationId="{2BD31C98-199A-4722-A1A5-4393A43E740B}"/>
          </ac:spMkLst>
        </pc:spChg>
        <pc:spChg chg="add del">
          <ac:chgData name="Namandeep Singh Wadhwa" userId="2a5f7d8f427e1457" providerId="LiveId" clId="{34E37D0C-1695-4CA0-80AE-F2AF2AC9A1D7}" dt="2023-07-10T18:48:41.785" v="378" actId="26606"/>
          <ac:spMkLst>
            <pc:docMk/>
            <pc:sldMk cId="724038033" sldId="330"/>
            <ac:spMk id="65" creationId="{DE91395A-2D18-4AF6-A0AC-AAA7189FED11}"/>
          </ac:spMkLst>
        </pc:spChg>
        <pc:spChg chg="add del">
          <ac:chgData name="Namandeep Singh Wadhwa" userId="2a5f7d8f427e1457" providerId="LiveId" clId="{34E37D0C-1695-4CA0-80AE-F2AF2AC9A1D7}" dt="2023-07-10T18:48:41.785" v="378" actId="26606"/>
          <ac:spMkLst>
            <pc:docMk/>
            <pc:sldMk cId="724038033" sldId="330"/>
            <ac:spMk id="66" creationId="{A57352BE-A213-4040-BE8E-D4A925AD9DF8}"/>
          </ac:spMkLst>
        </pc:spChg>
        <pc:spChg chg="add del">
          <ac:chgData name="Namandeep Singh Wadhwa" userId="2a5f7d8f427e1457" providerId="LiveId" clId="{34E37D0C-1695-4CA0-80AE-F2AF2AC9A1D7}" dt="2023-07-10T18:48:41.785" v="378" actId="26606"/>
          <ac:spMkLst>
            <pc:docMk/>
            <pc:sldMk cId="724038033" sldId="330"/>
            <ac:spMk id="67" creationId="{B2EC7880-C5D9-40A8-A6B0-3198AD07AD1B}"/>
          </ac:spMkLst>
        </pc:spChg>
        <pc:spChg chg="add del">
          <ac:chgData name="Namandeep Singh Wadhwa" userId="2a5f7d8f427e1457" providerId="LiveId" clId="{34E37D0C-1695-4CA0-80AE-F2AF2AC9A1D7}" dt="2023-07-10T18:48:41.785" v="378" actId="26606"/>
          <ac:spMkLst>
            <pc:docMk/>
            <pc:sldMk cId="724038033" sldId="330"/>
            <ac:spMk id="68" creationId="{79EF1473-3ADD-43F1-A495-57AAB7FD902F}"/>
          </ac:spMkLst>
        </pc:spChg>
        <pc:grpChg chg="add del">
          <ac:chgData name="Namandeep Singh Wadhwa" userId="2a5f7d8f427e1457" providerId="LiveId" clId="{34E37D0C-1695-4CA0-80AE-F2AF2AC9A1D7}" dt="2023-07-10T18:47:01.854" v="371" actId="26606"/>
          <ac:grpSpMkLst>
            <pc:docMk/>
            <pc:sldMk cId="724038033" sldId="330"/>
            <ac:grpSpMk id="25" creationId="{183CFBA6-CE65-403A-9402-96B75FC89916}"/>
          </ac:grpSpMkLst>
        </pc:grpChg>
        <pc:grpChg chg="add del">
          <ac:chgData name="Namandeep Singh Wadhwa" userId="2a5f7d8f427e1457" providerId="LiveId" clId="{34E37D0C-1695-4CA0-80AE-F2AF2AC9A1D7}" dt="2023-07-10T18:47:01.854" v="371" actId="26606"/>
          <ac:grpSpMkLst>
            <pc:docMk/>
            <pc:sldMk cId="724038033" sldId="330"/>
            <ac:grpSpMk id="39" creationId="{C1BC7BDB-967A-4559-AA14-041BCB872DFF}"/>
          </ac:grpSpMkLst>
        </pc:grpChg>
        <pc:grpChg chg="add del">
          <ac:chgData name="Namandeep Singh Wadhwa" userId="2a5f7d8f427e1457" providerId="LiveId" clId="{34E37D0C-1695-4CA0-80AE-F2AF2AC9A1D7}" dt="2023-07-10T18:48:41.785" v="378" actId="26606"/>
          <ac:grpSpMkLst>
            <pc:docMk/>
            <pc:sldMk cId="724038033" sldId="330"/>
            <ac:grpSpMk id="63" creationId="{7398C59F-5A18-487B-91D6-B955AACF2E50}"/>
          </ac:grpSpMkLst>
        </pc:grpChg>
        <pc:grpChg chg="add del">
          <ac:chgData name="Namandeep Singh Wadhwa" userId="2a5f7d8f427e1457" providerId="LiveId" clId="{34E37D0C-1695-4CA0-80AE-F2AF2AC9A1D7}" dt="2023-07-10T18:48:41.785" v="378" actId="26606"/>
          <ac:grpSpMkLst>
            <pc:docMk/>
            <pc:sldMk cId="724038033" sldId="330"/>
            <ac:grpSpMk id="64" creationId="{520234FB-542E-4550-9C2F-1B56FD41A1CA}"/>
          </ac:grpSpMkLst>
        </pc:grpChg>
        <pc:graphicFrameChg chg="add del">
          <ac:chgData name="Namandeep Singh Wadhwa" userId="2a5f7d8f427e1457" providerId="LiveId" clId="{34E37D0C-1695-4CA0-80AE-F2AF2AC9A1D7}" dt="2023-07-10T18:47:01.854" v="371" actId="26606"/>
          <ac:graphicFrameMkLst>
            <pc:docMk/>
            <pc:sldMk cId="724038033" sldId="330"/>
            <ac:graphicFrameMk id="21" creationId="{AB9643AE-3FF2-1CA9-BD1D-B80A8217AF7C}"/>
          </ac:graphicFrameMkLst>
        </pc:graphicFrameChg>
        <pc:graphicFrameChg chg="add">
          <ac:chgData name="Namandeep Singh Wadhwa" userId="2a5f7d8f427e1457" providerId="LiveId" clId="{34E37D0C-1695-4CA0-80AE-F2AF2AC9A1D7}" dt="2023-07-10T18:49:40.822" v="407" actId="26606"/>
          <ac:graphicFrameMkLst>
            <pc:docMk/>
            <pc:sldMk cId="724038033" sldId="330"/>
            <ac:graphicFrameMk id="26" creationId="{99B593EA-9C0C-51D8-4C92-2B3060D6FECB}"/>
          </ac:graphicFrameMkLst>
        </pc:graphicFrameChg>
        <pc:picChg chg="add del">
          <ac:chgData name="Namandeep Singh Wadhwa" userId="2a5f7d8f427e1457" providerId="LiveId" clId="{34E37D0C-1695-4CA0-80AE-F2AF2AC9A1D7}" dt="2023-07-10T18:49:40.705" v="406" actId="26606"/>
          <ac:picMkLst>
            <pc:docMk/>
            <pc:sldMk cId="724038033" sldId="330"/>
            <ac:picMk id="22" creationId="{4097C5A3-889C-39D3-9818-18D34B3DD318}"/>
          </ac:picMkLst>
        </pc:picChg>
        <pc:picChg chg="add del">
          <ac:chgData name="Namandeep Singh Wadhwa" userId="2a5f7d8f427e1457" providerId="LiveId" clId="{34E37D0C-1695-4CA0-80AE-F2AF2AC9A1D7}" dt="2023-07-16T22:45:04.990" v="4364"/>
          <ac:picMkLst>
            <pc:docMk/>
            <pc:sldMk cId="724038033" sldId="330"/>
            <ac:picMk id="24" creationId="{A8D526D7-C782-4F65-A21F-A6B40D869B47}"/>
          </ac:picMkLst>
        </pc:picChg>
        <pc:picChg chg="add del">
          <ac:chgData name="Namandeep Singh Wadhwa" userId="2a5f7d8f427e1457" providerId="LiveId" clId="{34E37D0C-1695-4CA0-80AE-F2AF2AC9A1D7}" dt="2023-07-10T18:48:41.785" v="378" actId="26606"/>
          <ac:picMkLst>
            <pc:docMk/>
            <pc:sldMk cId="724038033" sldId="330"/>
            <ac:picMk id="69" creationId="{5DBBADDC-C018-B76E-3ED1-D8CDBDB038A7}"/>
          </ac:picMkLst>
        </pc:picChg>
      </pc:sldChg>
      <pc:sldChg chg="addSp delSp modSp del mod modClrScheme chgLayout">
        <pc:chgData name="Namandeep Singh Wadhwa" userId="2a5f7d8f427e1457" providerId="LiveId" clId="{34E37D0C-1695-4CA0-80AE-F2AF2AC9A1D7}" dt="2023-07-10T18:51:36.237" v="420" actId="2696"/>
        <pc:sldMkLst>
          <pc:docMk/>
          <pc:sldMk cId="1980221439" sldId="331"/>
        </pc:sldMkLst>
        <pc:spChg chg="add del mod ord">
          <ac:chgData name="Namandeep Singh Wadhwa" userId="2a5f7d8f427e1457" providerId="LiveId" clId="{34E37D0C-1695-4CA0-80AE-F2AF2AC9A1D7}" dt="2023-07-10T18:51:05.479" v="417" actId="478"/>
          <ac:spMkLst>
            <pc:docMk/>
            <pc:sldMk cId="1980221439" sldId="331"/>
            <ac:spMk id="2" creationId="{B8682AF6-D0FB-305E-814B-E740FE584966}"/>
          </ac:spMkLst>
        </pc:spChg>
        <pc:spChg chg="add del mod ord">
          <ac:chgData name="Namandeep Singh Wadhwa" userId="2a5f7d8f427e1457" providerId="LiveId" clId="{34E37D0C-1695-4CA0-80AE-F2AF2AC9A1D7}" dt="2023-07-10T18:51:05.479" v="417" actId="478"/>
          <ac:spMkLst>
            <pc:docMk/>
            <pc:sldMk cId="1980221439" sldId="331"/>
            <ac:spMk id="3" creationId="{AFF320E4-99F8-D660-BB03-9F98A114C79F}"/>
          </ac:spMkLst>
        </pc:spChg>
        <pc:spChg chg="del mod ord">
          <ac:chgData name="Namandeep Singh Wadhwa" userId="2a5f7d8f427e1457" providerId="LiveId" clId="{34E37D0C-1695-4CA0-80AE-F2AF2AC9A1D7}" dt="2023-07-10T18:51:05.479" v="417" actId="478"/>
          <ac:spMkLst>
            <pc:docMk/>
            <pc:sldMk cId="1980221439" sldId="331"/>
            <ac:spMk id="4" creationId="{E2403FD9-22AB-4833-9FE0-E1E67C96862D}"/>
          </ac:spMkLst>
        </pc:spChg>
        <pc:spChg chg="add del mod ord">
          <ac:chgData name="Namandeep Singh Wadhwa" userId="2a5f7d8f427e1457" providerId="LiveId" clId="{34E37D0C-1695-4CA0-80AE-F2AF2AC9A1D7}" dt="2023-07-10T18:51:05.479" v="417" actId="478"/>
          <ac:spMkLst>
            <pc:docMk/>
            <pc:sldMk cId="1980221439" sldId="331"/>
            <ac:spMk id="5" creationId="{74C7209E-078E-8A8A-1199-C9A63B9979C6}"/>
          </ac:spMkLst>
        </pc:spChg>
        <pc:spChg chg="add del mod ord">
          <ac:chgData name="Namandeep Singh Wadhwa" userId="2a5f7d8f427e1457" providerId="LiveId" clId="{34E37D0C-1695-4CA0-80AE-F2AF2AC9A1D7}" dt="2023-07-10T18:51:05.479" v="417" actId="478"/>
          <ac:spMkLst>
            <pc:docMk/>
            <pc:sldMk cId="1980221439" sldId="331"/>
            <ac:spMk id="6" creationId="{FF9F45C1-0A9C-9F18-74B7-FF5A74B026BB}"/>
          </ac:spMkLst>
        </pc:spChg>
        <pc:spChg chg="add del mod ord">
          <ac:chgData name="Namandeep Singh Wadhwa" userId="2a5f7d8f427e1457" providerId="LiveId" clId="{34E37D0C-1695-4CA0-80AE-F2AF2AC9A1D7}" dt="2023-07-10T18:51:05.479" v="417" actId="478"/>
          <ac:spMkLst>
            <pc:docMk/>
            <pc:sldMk cId="1980221439" sldId="331"/>
            <ac:spMk id="7" creationId="{547B1F6C-A747-DBF2-68FF-F9CC4324B7D6}"/>
          </ac:spMkLst>
        </pc:spChg>
        <pc:spChg chg="add del mod ord">
          <ac:chgData name="Namandeep Singh Wadhwa" userId="2a5f7d8f427e1457" providerId="LiveId" clId="{34E37D0C-1695-4CA0-80AE-F2AF2AC9A1D7}" dt="2023-07-10T18:51:05.479" v="417" actId="478"/>
          <ac:spMkLst>
            <pc:docMk/>
            <pc:sldMk cId="1980221439" sldId="331"/>
            <ac:spMk id="8" creationId="{DD610252-FEDC-508C-D1ED-A0F3A8319364}"/>
          </ac:spMkLst>
        </pc:spChg>
        <pc:spChg chg="add del mod ord">
          <ac:chgData name="Namandeep Singh Wadhwa" userId="2a5f7d8f427e1457" providerId="LiveId" clId="{34E37D0C-1695-4CA0-80AE-F2AF2AC9A1D7}" dt="2023-07-10T18:51:05.479" v="417" actId="478"/>
          <ac:spMkLst>
            <pc:docMk/>
            <pc:sldMk cId="1980221439" sldId="331"/>
            <ac:spMk id="9" creationId="{1C4144EB-26D9-BBC8-EC89-89958A451D06}"/>
          </ac:spMkLst>
        </pc:spChg>
        <pc:spChg chg="del mod">
          <ac:chgData name="Namandeep Singh Wadhwa" userId="2a5f7d8f427e1457" providerId="LiveId" clId="{34E37D0C-1695-4CA0-80AE-F2AF2AC9A1D7}" dt="2023-07-10T18:51:05.479" v="417" actId="478"/>
          <ac:spMkLst>
            <pc:docMk/>
            <pc:sldMk cId="1980221439" sldId="331"/>
            <ac:spMk id="10" creationId="{79EF1473-3ADD-43F1-A495-57AAB7FD902F}"/>
          </ac:spMkLst>
        </pc:spChg>
        <pc:spChg chg="add del mod ord">
          <ac:chgData name="Namandeep Singh Wadhwa" userId="2a5f7d8f427e1457" providerId="LiveId" clId="{34E37D0C-1695-4CA0-80AE-F2AF2AC9A1D7}" dt="2023-07-10T18:51:05.479" v="417" actId="478"/>
          <ac:spMkLst>
            <pc:docMk/>
            <pc:sldMk cId="1980221439" sldId="331"/>
            <ac:spMk id="11" creationId="{FAFD37B9-BD8C-D52C-A49F-193CF3C0CD9F}"/>
          </ac:spMkLst>
        </pc:spChg>
        <pc:spChg chg="add del mod ord">
          <ac:chgData name="Namandeep Singh Wadhwa" userId="2a5f7d8f427e1457" providerId="LiveId" clId="{34E37D0C-1695-4CA0-80AE-F2AF2AC9A1D7}" dt="2023-07-10T18:51:05.479" v="417" actId="478"/>
          <ac:spMkLst>
            <pc:docMk/>
            <pc:sldMk cId="1980221439" sldId="331"/>
            <ac:spMk id="12" creationId="{2C434BBD-07B8-F35B-C80E-476868750833}"/>
          </ac:spMkLst>
        </pc:spChg>
        <pc:spChg chg="add del mod ord">
          <ac:chgData name="Namandeep Singh Wadhwa" userId="2a5f7d8f427e1457" providerId="LiveId" clId="{34E37D0C-1695-4CA0-80AE-F2AF2AC9A1D7}" dt="2023-07-10T18:51:05.479" v="417" actId="478"/>
          <ac:spMkLst>
            <pc:docMk/>
            <pc:sldMk cId="1980221439" sldId="331"/>
            <ac:spMk id="13" creationId="{4A64F360-9E6D-6A78-448A-D82218FDC597}"/>
          </ac:spMkLst>
        </pc:spChg>
        <pc:spChg chg="add del mod">
          <ac:chgData name="Namandeep Singh Wadhwa" userId="2a5f7d8f427e1457" providerId="LiveId" clId="{34E37D0C-1695-4CA0-80AE-F2AF2AC9A1D7}" dt="2023-07-10T18:51:05.479" v="417" actId="478"/>
          <ac:spMkLst>
            <pc:docMk/>
            <pc:sldMk cId="1980221439" sldId="331"/>
            <ac:spMk id="19" creationId="{6CA66F18-AF00-434A-AB3C-61097BEAE5FA}"/>
          </ac:spMkLst>
        </pc:spChg>
        <pc:picChg chg="add del mod">
          <ac:chgData name="Namandeep Singh Wadhwa" userId="2a5f7d8f427e1457" providerId="LiveId" clId="{34E37D0C-1695-4CA0-80AE-F2AF2AC9A1D7}" dt="2023-07-10T18:50:51.122" v="415" actId="34307"/>
          <ac:picMkLst>
            <pc:docMk/>
            <pc:sldMk cId="1980221439" sldId="331"/>
            <ac:picMk id="14" creationId="{4649B46C-02C2-ACDD-3FE8-CA59AB02C9AB}"/>
          </ac:picMkLst>
        </pc:picChg>
      </pc:sldChg>
      <pc:sldChg chg="addSp delSp modSp del mod">
        <pc:chgData name="Namandeep Singh Wadhwa" userId="2a5f7d8f427e1457" providerId="LiveId" clId="{34E37D0C-1695-4CA0-80AE-F2AF2AC9A1D7}" dt="2023-07-10T19:26:52.990" v="1955" actId="2696"/>
        <pc:sldMkLst>
          <pc:docMk/>
          <pc:sldMk cId="2560061391" sldId="332"/>
        </pc:sldMkLst>
        <pc:spChg chg="add del mod">
          <ac:chgData name="Namandeep Singh Wadhwa" userId="2a5f7d8f427e1457" providerId="LiveId" clId="{34E37D0C-1695-4CA0-80AE-F2AF2AC9A1D7}" dt="2023-07-10T19:07:43.900" v="775" actId="478"/>
          <ac:spMkLst>
            <pc:docMk/>
            <pc:sldMk cId="2560061391" sldId="332"/>
            <ac:spMk id="4" creationId="{E2403FD9-22AB-4833-9FE0-E1E67C96862D}"/>
          </ac:spMkLst>
        </pc:spChg>
        <pc:spChg chg="add del">
          <ac:chgData name="Namandeep Singh Wadhwa" userId="2a5f7d8f427e1457" providerId="LiveId" clId="{34E37D0C-1695-4CA0-80AE-F2AF2AC9A1D7}" dt="2023-07-10T19:07:43.900" v="775" actId="478"/>
          <ac:spMkLst>
            <pc:docMk/>
            <pc:sldMk cId="2560061391" sldId="332"/>
            <ac:spMk id="5" creationId="{8E999A1B-8752-489F-A63B-EA2F60186B52}"/>
          </ac:spMkLst>
        </pc:spChg>
        <pc:spChg chg="add del">
          <ac:chgData name="Namandeep Singh Wadhwa" userId="2a5f7d8f427e1457" providerId="LiveId" clId="{34E37D0C-1695-4CA0-80AE-F2AF2AC9A1D7}" dt="2023-07-10T19:07:43.900" v="775" actId="478"/>
          <ac:spMkLst>
            <pc:docMk/>
            <pc:sldMk cId="2560061391" sldId="332"/>
            <ac:spMk id="19" creationId="{6CA66F18-AF00-434A-AB3C-61097BEAE5FA}"/>
          </ac:spMkLst>
        </pc:spChg>
      </pc:sldChg>
      <pc:sldChg chg="addSp delSp modSp new mod setBg delDesignElem">
        <pc:chgData name="Namandeep Singh Wadhwa" userId="2a5f7d8f427e1457" providerId="LiveId" clId="{34E37D0C-1695-4CA0-80AE-F2AF2AC9A1D7}" dt="2023-07-14T21:24:37.079" v="2317" actId="27636"/>
        <pc:sldMkLst>
          <pc:docMk/>
          <pc:sldMk cId="3907228558" sldId="333"/>
        </pc:sldMkLst>
        <pc:spChg chg="mod">
          <ac:chgData name="Namandeep Singh Wadhwa" userId="2a5f7d8f427e1457" providerId="LiveId" clId="{34E37D0C-1695-4CA0-80AE-F2AF2AC9A1D7}" dt="2023-07-14T21:24:37.079" v="2317" actId="27636"/>
          <ac:spMkLst>
            <pc:docMk/>
            <pc:sldMk cId="3907228558" sldId="333"/>
            <ac:spMk id="2" creationId="{C4D8F91C-5832-23DB-7D15-933F79F35C9E}"/>
          </ac:spMkLst>
        </pc:spChg>
        <pc:spChg chg="del">
          <ac:chgData name="Namandeep Singh Wadhwa" userId="2a5f7d8f427e1457" providerId="LiveId" clId="{34E37D0C-1695-4CA0-80AE-F2AF2AC9A1D7}" dt="2023-07-10T18:31:09.947" v="101" actId="931"/>
          <ac:spMkLst>
            <pc:docMk/>
            <pc:sldMk cId="3907228558" sldId="333"/>
            <ac:spMk id="3" creationId="{7CD3799A-5D03-8D65-1A0B-A158F89F1F42}"/>
          </ac:spMkLst>
        </pc:spChg>
        <pc:spChg chg="add del mod">
          <ac:chgData name="Namandeep Singh Wadhwa" userId="2a5f7d8f427e1457" providerId="LiveId" clId="{34E37D0C-1695-4CA0-80AE-F2AF2AC9A1D7}" dt="2023-07-10T18:49:16.509" v="403" actId="26606"/>
          <ac:spMkLst>
            <pc:docMk/>
            <pc:sldMk cId="3907228558" sldId="333"/>
            <ac:spMk id="4" creationId="{305EA9E4-0971-6D2B-E74D-DCC4007A5896}"/>
          </ac:spMkLst>
        </pc:spChg>
        <pc:spChg chg="add del">
          <ac:chgData name="Namandeep Singh Wadhwa" userId="2a5f7d8f427e1457" providerId="LiveId" clId="{34E37D0C-1695-4CA0-80AE-F2AF2AC9A1D7}" dt="2023-07-10T18:49:16.509" v="403" actId="26606"/>
          <ac:spMkLst>
            <pc:docMk/>
            <pc:sldMk cId="3907228558" sldId="333"/>
            <ac:spMk id="12" creationId="{D009D6D5-DAC2-4A8B-A17A-E206B9012D09}"/>
          </ac:spMkLst>
        </pc:spChg>
        <pc:spChg chg="add del">
          <ac:chgData name="Namandeep Singh Wadhwa" userId="2a5f7d8f427e1457" providerId="LiveId" clId="{34E37D0C-1695-4CA0-80AE-F2AF2AC9A1D7}" dt="2023-07-10T18:51:15.309" v="419"/>
          <ac:spMkLst>
            <pc:docMk/>
            <pc:sldMk cId="3907228558" sldId="333"/>
            <ac:spMk id="17" creationId="{79477870-C64A-4E35-8F2F-05B7114F3C74}"/>
          </ac:spMkLst>
        </pc:spChg>
        <pc:spChg chg="add del">
          <ac:chgData name="Namandeep Singh Wadhwa" userId="2a5f7d8f427e1457" providerId="LiveId" clId="{34E37D0C-1695-4CA0-80AE-F2AF2AC9A1D7}" dt="2023-07-10T18:51:15.309" v="419"/>
          <ac:spMkLst>
            <pc:docMk/>
            <pc:sldMk cId="3907228558" sldId="333"/>
            <ac:spMk id="19" creationId="{8AEA628B-C8FF-4D0B-B111-F101F580B15D}"/>
          </ac:spMkLst>
        </pc:spChg>
        <pc:spChg chg="add del">
          <ac:chgData name="Namandeep Singh Wadhwa" userId="2a5f7d8f427e1457" providerId="LiveId" clId="{34E37D0C-1695-4CA0-80AE-F2AF2AC9A1D7}" dt="2023-07-10T18:51:15.309" v="419"/>
          <ac:spMkLst>
            <pc:docMk/>
            <pc:sldMk cId="3907228558" sldId="333"/>
            <ac:spMk id="21" creationId="{42663BD0-064C-40FC-A331-F49FCA9536AA}"/>
          </ac:spMkLst>
        </pc:spChg>
        <pc:grpChg chg="add del">
          <ac:chgData name="Namandeep Singh Wadhwa" userId="2a5f7d8f427e1457" providerId="LiveId" clId="{34E37D0C-1695-4CA0-80AE-F2AF2AC9A1D7}" dt="2023-07-10T18:32:04.993" v="119"/>
          <ac:grpSpMkLst>
            <pc:docMk/>
            <pc:sldMk cId="3907228558" sldId="333"/>
            <ac:grpSpMk id="11" creationId="{10BE40E3-5550-4CDD-B4FD-387C33EBF157}"/>
          </ac:grpSpMkLst>
        </pc:grpChg>
        <pc:graphicFrameChg chg="add del">
          <ac:chgData name="Namandeep Singh Wadhwa" userId="2a5f7d8f427e1457" providerId="LiveId" clId="{34E37D0C-1695-4CA0-80AE-F2AF2AC9A1D7}" dt="2023-07-10T18:44:44.898" v="363" actId="26606"/>
          <ac:graphicFrameMkLst>
            <pc:docMk/>
            <pc:sldMk cId="3907228558" sldId="333"/>
            <ac:graphicFrameMk id="9" creationId="{55A475F5-E4E0-B29C-04F3-BE02D74CDE37}"/>
          </ac:graphicFrameMkLst>
        </pc:graphicFrameChg>
        <pc:picChg chg="add mod ord">
          <ac:chgData name="Namandeep Singh Wadhwa" userId="2a5f7d8f427e1457" providerId="LiveId" clId="{34E37D0C-1695-4CA0-80AE-F2AF2AC9A1D7}" dt="2023-07-10T19:03:43.531" v="773" actId="1076"/>
          <ac:picMkLst>
            <pc:docMk/>
            <pc:sldMk cId="3907228558" sldId="333"/>
            <ac:picMk id="6" creationId="{B5250BFB-78DE-B131-50AD-5FD94500B20D}"/>
          </ac:picMkLst>
        </pc:picChg>
        <pc:picChg chg="add del">
          <ac:chgData name="Namandeep Singh Wadhwa" userId="2a5f7d8f427e1457" providerId="LiveId" clId="{34E37D0C-1695-4CA0-80AE-F2AF2AC9A1D7}" dt="2023-07-10T18:32:15.982" v="121" actId="26606"/>
          <ac:picMkLst>
            <pc:docMk/>
            <pc:sldMk cId="3907228558" sldId="333"/>
            <ac:picMk id="8" creationId="{559DF61F-9058-49C9-8F75-DC501F983B0E}"/>
          </ac:picMkLst>
        </pc:picChg>
        <pc:picChg chg="add del">
          <ac:chgData name="Namandeep Singh Wadhwa" userId="2a5f7d8f427e1457" providerId="LiveId" clId="{34E37D0C-1695-4CA0-80AE-F2AF2AC9A1D7}" dt="2023-07-10T18:32:23.913" v="124"/>
          <ac:picMkLst>
            <pc:docMk/>
            <pc:sldMk cId="3907228558" sldId="333"/>
            <ac:picMk id="10" creationId="{7AEE9CAC-347C-43C2-AE87-6BC5566E6068}"/>
          </ac:picMkLst>
        </pc:picChg>
      </pc:sldChg>
      <pc:sldChg chg="addSp delSp modSp new mod setBg delDesignElem">
        <pc:chgData name="Namandeep Singh Wadhwa" userId="2a5f7d8f427e1457" providerId="LiveId" clId="{34E37D0C-1695-4CA0-80AE-F2AF2AC9A1D7}" dt="2023-07-16T23:10:22.066" v="4852" actId="313"/>
        <pc:sldMkLst>
          <pc:docMk/>
          <pc:sldMk cId="602492135" sldId="334"/>
        </pc:sldMkLst>
        <pc:spChg chg="mod">
          <ac:chgData name="Namandeep Singh Wadhwa" userId="2a5f7d8f427e1457" providerId="LiveId" clId="{34E37D0C-1695-4CA0-80AE-F2AF2AC9A1D7}" dt="2023-07-10T19:03:28.220" v="770" actId="26606"/>
          <ac:spMkLst>
            <pc:docMk/>
            <pc:sldMk cId="602492135" sldId="334"/>
            <ac:spMk id="2" creationId="{41A9F58D-9C9C-E6E3-9C83-4ACFB0A1CFAB}"/>
          </ac:spMkLst>
        </pc:spChg>
        <pc:spChg chg="mod ord">
          <ac:chgData name="Namandeep Singh Wadhwa" userId="2a5f7d8f427e1457" providerId="LiveId" clId="{34E37D0C-1695-4CA0-80AE-F2AF2AC9A1D7}" dt="2023-07-16T23:10:22.066" v="4852" actId="313"/>
          <ac:spMkLst>
            <pc:docMk/>
            <pc:sldMk cId="602492135" sldId="334"/>
            <ac:spMk id="3" creationId="{CEC15F70-9A10-D52B-1E47-164D8AEA286E}"/>
          </ac:spMkLst>
        </pc:spChg>
        <pc:spChg chg="del mod">
          <ac:chgData name="Namandeep Singh Wadhwa" userId="2a5f7d8f427e1457" providerId="LiveId" clId="{34E37D0C-1695-4CA0-80AE-F2AF2AC9A1D7}" dt="2023-07-10T19:00:30.064" v="737" actId="931"/>
          <ac:spMkLst>
            <pc:docMk/>
            <pc:sldMk cId="602492135" sldId="334"/>
            <ac:spMk id="4" creationId="{76FB99F6-920F-6C9D-7BE5-C805DE595915}"/>
          </ac:spMkLst>
        </pc:spChg>
        <pc:spChg chg="add del">
          <ac:chgData name="Namandeep Singh Wadhwa" userId="2a5f7d8f427e1457" providerId="LiveId" clId="{34E37D0C-1695-4CA0-80AE-F2AF2AC9A1D7}" dt="2023-07-10T18:55:55.581" v="607" actId="26606"/>
          <ac:spMkLst>
            <pc:docMk/>
            <pc:sldMk cId="602492135" sldId="334"/>
            <ac:spMk id="9" creationId="{FEF085B8-A2C0-4A6F-B663-CCC56F3CD373}"/>
          </ac:spMkLst>
        </pc:spChg>
        <pc:spChg chg="add del">
          <ac:chgData name="Namandeep Singh Wadhwa" userId="2a5f7d8f427e1457" providerId="LiveId" clId="{34E37D0C-1695-4CA0-80AE-F2AF2AC9A1D7}" dt="2023-07-10T18:55:55.581" v="607" actId="26606"/>
          <ac:spMkLst>
            <pc:docMk/>
            <pc:sldMk cId="602492135" sldId="334"/>
            <ac:spMk id="11" creationId="{2658F6D6-96E0-421A-96D6-3DF404008543}"/>
          </ac:spMkLst>
        </pc:spChg>
        <pc:spChg chg="add del mod">
          <ac:chgData name="Namandeep Singh Wadhwa" userId="2a5f7d8f427e1457" providerId="LiveId" clId="{34E37D0C-1695-4CA0-80AE-F2AF2AC9A1D7}" dt="2023-07-10T19:01:41.094" v="747" actId="931"/>
          <ac:spMkLst>
            <pc:docMk/>
            <pc:sldMk cId="602492135" sldId="334"/>
            <ac:spMk id="12" creationId="{F50D2708-86C4-055B-A7E6-659C8E089ECA}"/>
          </ac:spMkLst>
        </pc:spChg>
        <pc:spChg chg="add del">
          <ac:chgData name="Namandeep Singh Wadhwa" userId="2a5f7d8f427e1457" providerId="LiveId" clId="{34E37D0C-1695-4CA0-80AE-F2AF2AC9A1D7}" dt="2023-07-10T18:55:55.581" v="607" actId="26606"/>
          <ac:spMkLst>
            <pc:docMk/>
            <pc:sldMk cId="602492135" sldId="334"/>
            <ac:spMk id="13" creationId="{3CF62545-93A0-4FD5-9B48-48DCA794CBA1}"/>
          </ac:spMkLst>
        </pc:spChg>
        <pc:spChg chg="add del">
          <ac:chgData name="Namandeep Singh Wadhwa" userId="2a5f7d8f427e1457" providerId="LiveId" clId="{34E37D0C-1695-4CA0-80AE-F2AF2AC9A1D7}" dt="2023-07-10T18:56:02.460" v="609" actId="26606"/>
          <ac:spMkLst>
            <pc:docMk/>
            <pc:sldMk cId="602492135" sldId="334"/>
            <ac:spMk id="15" creationId="{8CA06CD6-90CA-4C45-856C-6771339E1E22}"/>
          </ac:spMkLst>
        </pc:spChg>
        <pc:spChg chg="add del">
          <ac:chgData name="Namandeep Singh Wadhwa" userId="2a5f7d8f427e1457" providerId="LiveId" clId="{34E37D0C-1695-4CA0-80AE-F2AF2AC9A1D7}" dt="2023-07-10T18:56:05.287" v="611" actId="26606"/>
          <ac:spMkLst>
            <pc:docMk/>
            <pc:sldMk cId="602492135" sldId="334"/>
            <ac:spMk id="18" creationId="{FEF085B8-A2C0-4A6F-B663-CCC56F3CD373}"/>
          </ac:spMkLst>
        </pc:spChg>
        <pc:spChg chg="add del">
          <ac:chgData name="Namandeep Singh Wadhwa" userId="2a5f7d8f427e1457" providerId="LiveId" clId="{34E37D0C-1695-4CA0-80AE-F2AF2AC9A1D7}" dt="2023-07-10T18:56:05.287" v="611" actId="26606"/>
          <ac:spMkLst>
            <pc:docMk/>
            <pc:sldMk cId="602492135" sldId="334"/>
            <ac:spMk id="19" creationId="{2658F6D6-96E0-421A-96D6-3DF404008543}"/>
          </ac:spMkLst>
        </pc:spChg>
        <pc:spChg chg="add del">
          <ac:chgData name="Namandeep Singh Wadhwa" userId="2a5f7d8f427e1457" providerId="LiveId" clId="{34E37D0C-1695-4CA0-80AE-F2AF2AC9A1D7}" dt="2023-07-10T18:56:05.287" v="611" actId="26606"/>
          <ac:spMkLst>
            <pc:docMk/>
            <pc:sldMk cId="602492135" sldId="334"/>
            <ac:spMk id="20" creationId="{3CF62545-93A0-4FD5-9B48-48DCA794CBA1}"/>
          </ac:spMkLst>
        </pc:spChg>
        <pc:spChg chg="add del">
          <ac:chgData name="Namandeep Singh Wadhwa" userId="2a5f7d8f427e1457" providerId="LiveId" clId="{34E37D0C-1695-4CA0-80AE-F2AF2AC9A1D7}" dt="2023-07-10T18:56:50.368" v="614" actId="26606"/>
          <ac:spMkLst>
            <pc:docMk/>
            <pc:sldMk cId="602492135" sldId="334"/>
            <ac:spMk id="22" creationId="{E35A04CF-97D4-4FF7-B359-C546B1F62E54}"/>
          </ac:spMkLst>
        </pc:spChg>
        <pc:spChg chg="add del">
          <ac:chgData name="Namandeep Singh Wadhwa" userId="2a5f7d8f427e1457" providerId="LiveId" clId="{34E37D0C-1695-4CA0-80AE-F2AF2AC9A1D7}" dt="2023-07-10T18:56:50.368" v="614" actId="26606"/>
          <ac:spMkLst>
            <pc:docMk/>
            <pc:sldMk cId="602492135" sldId="334"/>
            <ac:spMk id="23" creationId="{1DE7243B-5109-444B-8FAF-7437C66BC0E9}"/>
          </ac:spMkLst>
        </pc:spChg>
        <pc:spChg chg="add del">
          <ac:chgData name="Namandeep Singh Wadhwa" userId="2a5f7d8f427e1457" providerId="LiveId" clId="{34E37D0C-1695-4CA0-80AE-F2AF2AC9A1D7}" dt="2023-07-10T18:56:50.368" v="614" actId="26606"/>
          <ac:spMkLst>
            <pc:docMk/>
            <pc:sldMk cId="602492135" sldId="334"/>
            <ac:spMk id="24" creationId="{4C5D6221-DA7B-4611-AA26-7D8E349FDE96}"/>
          </ac:spMkLst>
        </pc:spChg>
        <pc:spChg chg="add del">
          <ac:chgData name="Namandeep Singh Wadhwa" userId="2a5f7d8f427e1457" providerId="LiveId" clId="{34E37D0C-1695-4CA0-80AE-F2AF2AC9A1D7}" dt="2023-07-10T19:03:28.220" v="770" actId="26606"/>
          <ac:spMkLst>
            <pc:docMk/>
            <pc:sldMk cId="602492135" sldId="334"/>
            <ac:spMk id="29" creationId="{4FFBEE45-F140-49D5-85EA-C78C24340B23}"/>
          </ac:spMkLst>
        </pc:spChg>
        <pc:spChg chg="add del">
          <ac:chgData name="Namandeep Singh Wadhwa" userId="2a5f7d8f427e1457" providerId="LiveId" clId="{34E37D0C-1695-4CA0-80AE-F2AF2AC9A1D7}" dt="2023-07-10T19:03:28.210" v="769" actId="26606"/>
          <ac:spMkLst>
            <pc:docMk/>
            <pc:sldMk cId="602492135" sldId="334"/>
            <ac:spMk id="34" creationId="{D4C74C1C-EF2E-40CF-A712-656E694E6724}"/>
          </ac:spMkLst>
        </pc:spChg>
        <pc:spChg chg="add del">
          <ac:chgData name="Namandeep Singh Wadhwa" userId="2a5f7d8f427e1457" providerId="LiveId" clId="{34E37D0C-1695-4CA0-80AE-F2AF2AC9A1D7}" dt="2023-07-10T19:03:28.210" v="769" actId="26606"/>
          <ac:spMkLst>
            <pc:docMk/>
            <pc:sldMk cId="602492135" sldId="334"/>
            <ac:spMk id="36" creationId="{90464369-70FA-42AF-948F-80664CA7BFE5}"/>
          </ac:spMkLst>
        </pc:spChg>
        <pc:spChg chg="add del">
          <ac:chgData name="Namandeep Singh Wadhwa" userId="2a5f7d8f427e1457" providerId="LiveId" clId="{34E37D0C-1695-4CA0-80AE-F2AF2AC9A1D7}" dt="2023-07-10T19:03:28.210" v="769" actId="26606"/>
          <ac:spMkLst>
            <pc:docMk/>
            <pc:sldMk cId="602492135" sldId="334"/>
            <ac:spMk id="38" creationId="{A648176E-454C-437C-B0FC-9B82FCF32B24}"/>
          </ac:spMkLst>
        </pc:spChg>
        <pc:spChg chg="add del">
          <ac:chgData name="Namandeep Singh Wadhwa" userId="2a5f7d8f427e1457" providerId="LiveId" clId="{34E37D0C-1695-4CA0-80AE-F2AF2AC9A1D7}" dt="2023-07-10T19:03:28.210" v="769" actId="26606"/>
          <ac:spMkLst>
            <pc:docMk/>
            <pc:sldMk cId="602492135" sldId="334"/>
            <ac:spMk id="40" creationId="{A6604B49-AD5C-4590-B051-06C8222ECD99}"/>
          </ac:spMkLst>
        </pc:spChg>
        <pc:spChg chg="add del">
          <ac:chgData name="Namandeep Singh Wadhwa" userId="2a5f7d8f427e1457" providerId="LiveId" clId="{34E37D0C-1695-4CA0-80AE-F2AF2AC9A1D7}" dt="2023-07-10T19:03:28.210" v="769" actId="26606"/>
          <ac:spMkLst>
            <pc:docMk/>
            <pc:sldMk cId="602492135" sldId="334"/>
            <ac:spMk id="42" creationId="{CC552A98-EF7D-4D42-AB69-066B786AB55B}"/>
          </ac:spMkLst>
        </pc:spChg>
        <pc:spChg chg="add del">
          <ac:chgData name="Namandeep Singh Wadhwa" userId="2a5f7d8f427e1457" providerId="LiveId" clId="{34E37D0C-1695-4CA0-80AE-F2AF2AC9A1D7}" dt="2023-07-14T21:24:36.924" v="2316"/>
          <ac:spMkLst>
            <pc:docMk/>
            <pc:sldMk cId="602492135" sldId="334"/>
            <ac:spMk id="45" creationId="{DF8BC164-E230-753F-2C7E-B4EE7BA77CF1}"/>
          </ac:spMkLst>
        </pc:spChg>
        <pc:picChg chg="add del mod">
          <ac:chgData name="Namandeep Singh Wadhwa" userId="2a5f7d8f427e1457" providerId="LiveId" clId="{34E37D0C-1695-4CA0-80AE-F2AF2AC9A1D7}" dt="2023-07-10T19:01:01.751" v="741" actId="21"/>
          <ac:picMkLst>
            <pc:docMk/>
            <pc:sldMk cId="602492135" sldId="334"/>
            <ac:picMk id="6" creationId="{2CCE772B-D4A1-E203-8843-4202F71B13D9}"/>
          </ac:picMkLst>
        </pc:picChg>
        <pc:picChg chg="add del mod">
          <ac:chgData name="Namandeep Singh Wadhwa" userId="2a5f7d8f427e1457" providerId="LiveId" clId="{34E37D0C-1695-4CA0-80AE-F2AF2AC9A1D7}" dt="2023-07-10T19:01:01.751" v="741" actId="21"/>
          <ac:picMkLst>
            <pc:docMk/>
            <pc:sldMk cId="602492135" sldId="334"/>
            <ac:picMk id="8" creationId="{DDF98AB6-D1C0-B164-EBFA-336F616149C3}"/>
          </ac:picMkLst>
        </pc:picChg>
        <pc:picChg chg="add mod">
          <ac:chgData name="Namandeep Singh Wadhwa" userId="2a5f7d8f427e1457" providerId="LiveId" clId="{34E37D0C-1695-4CA0-80AE-F2AF2AC9A1D7}" dt="2023-07-10T19:03:28.220" v="770" actId="26606"/>
          <ac:picMkLst>
            <pc:docMk/>
            <pc:sldMk cId="602492135" sldId="334"/>
            <ac:picMk id="17" creationId="{0CA083E7-2BAD-68A4-7F1E-763182A98035}"/>
          </ac:picMkLst>
        </pc:picChg>
        <pc:cxnChg chg="add del">
          <ac:chgData name="Namandeep Singh Wadhwa" userId="2a5f7d8f427e1457" providerId="LiveId" clId="{34E37D0C-1695-4CA0-80AE-F2AF2AC9A1D7}" dt="2023-07-10T18:56:02.460" v="609" actId="26606"/>
          <ac:cxnSpMkLst>
            <pc:docMk/>
            <pc:sldMk cId="602492135" sldId="334"/>
            <ac:cxnSpMk id="16" creationId="{5021601D-2758-4B15-A31C-FDA184C51B3A}"/>
          </ac:cxnSpMkLst>
        </pc:cxnChg>
        <pc:cxnChg chg="add del">
          <ac:chgData name="Namandeep Singh Wadhwa" userId="2a5f7d8f427e1457" providerId="LiveId" clId="{34E37D0C-1695-4CA0-80AE-F2AF2AC9A1D7}" dt="2023-07-14T21:24:36.924" v="2316"/>
          <ac:cxnSpMkLst>
            <pc:docMk/>
            <pc:sldMk cId="602492135" sldId="334"/>
            <ac:cxnSpMk id="44" creationId="{FC23E3B9-5ABF-58B3-E2B0-E9A5DAA90037}"/>
          </ac:cxnSpMkLst>
        </pc:cxnChg>
      </pc:sldChg>
      <pc:sldChg chg="new del">
        <pc:chgData name="Namandeep Singh Wadhwa" userId="2a5f7d8f427e1457" providerId="LiveId" clId="{34E37D0C-1695-4CA0-80AE-F2AF2AC9A1D7}" dt="2023-07-10T18:40:31.969" v="298" actId="680"/>
        <pc:sldMkLst>
          <pc:docMk/>
          <pc:sldMk cId="1257159277" sldId="334"/>
        </pc:sldMkLst>
      </pc:sldChg>
      <pc:sldChg chg="new del ord">
        <pc:chgData name="Namandeep Singh Wadhwa" userId="2a5f7d8f427e1457" providerId="LiveId" clId="{34E37D0C-1695-4CA0-80AE-F2AF2AC9A1D7}" dt="2023-07-10T18:40:10.768" v="296" actId="680"/>
        <pc:sldMkLst>
          <pc:docMk/>
          <pc:sldMk cId="2966448727" sldId="334"/>
        </pc:sldMkLst>
      </pc:sldChg>
      <pc:sldChg chg="new del">
        <pc:chgData name="Namandeep Singh Wadhwa" userId="2a5f7d8f427e1457" providerId="LiveId" clId="{34E37D0C-1695-4CA0-80AE-F2AF2AC9A1D7}" dt="2023-07-10T18:44:18.628" v="361" actId="680"/>
        <pc:sldMkLst>
          <pc:docMk/>
          <pc:sldMk cId="1191030865" sldId="335"/>
        </pc:sldMkLst>
      </pc:sldChg>
      <pc:sldChg chg="addSp delSp modSp new mod setBg delDesignElem">
        <pc:chgData name="Namandeep Singh Wadhwa" userId="2a5f7d8f427e1457" providerId="LiveId" clId="{34E37D0C-1695-4CA0-80AE-F2AF2AC9A1D7}" dt="2023-07-14T21:24:37.100" v="2319" actId="27636"/>
        <pc:sldMkLst>
          <pc:docMk/>
          <pc:sldMk cId="2946004664" sldId="335"/>
        </pc:sldMkLst>
        <pc:spChg chg="mod">
          <ac:chgData name="Namandeep Singh Wadhwa" userId="2a5f7d8f427e1457" providerId="LiveId" clId="{34E37D0C-1695-4CA0-80AE-F2AF2AC9A1D7}" dt="2023-07-10T19:22:43.116" v="1563" actId="14100"/>
          <ac:spMkLst>
            <pc:docMk/>
            <pc:sldMk cId="2946004664" sldId="335"/>
            <ac:spMk id="2" creationId="{F12638CE-8AA3-34D4-900A-B27B8F3FDAE4}"/>
          </ac:spMkLst>
        </pc:spChg>
        <pc:spChg chg="del">
          <ac:chgData name="Namandeep Singh Wadhwa" userId="2a5f7d8f427e1457" providerId="LiveId" clId="{34E37D0C-1695-4CA0-80AE-F2AF2AC9A1D7}" dt="2023-07-10T19:09:58.415" v="806" actId="931"/>
          <ac:spMkLst>
            <pc:docMk/>
            <pc:sldMk cId="2946004664" sldId="335"/>
            <ac:spMk id="3" creationId="{C346132B-EBCC-60C0-EEF0-98E9D241D7FF}"/>
          </ac:spMkLst>
        </pc:spChg>
        <pc:spChg chg="mod">
          <ac:chgData name="Namandeep Singh Wadhwa" userId="2a5f7d8f427e1457" providerId="LiveId" clId="{34E37D0C-1695-4CA0-80AE-F2AF2AC9A1D7}" dt="2023-07-14T21:24:37.100" v="2319" actId="27636"/>
          <ac:spMkLst>
            <pc:docMk/>
            <pc:sldMk cId="2946004664" sldId="335"/>
            <ac:spMk id="4" creationId="{DAB75E65-FF11-4F0B-4D62-488FD4C935C5}"/>
          </ac:spMkLst>
        </pc:spChg>
        <pc:spChg chg="add del">
          <ac:chgData name="Namandeep Singh Wadhwa" userId="2a5f7d8f427e1457" providerId="LiveId" clId="{34E37D0C-1695-4CA0-80AE-F2AF2AC9A1D7}" dt="2023-07-10T19:10:16.761" v="812" actId="26606"/>
          <ac:spMkLst>
            <pc:docMk/>
            <pc:sldMk cId="2946004664" sldId="335"/>
            <ac:spMk id="16" creationId="{12609869-9E80-471B-A487-A53288E0E791}"/>
          </ac:spMkLst>
        </pc:spChg>
        <pc:spChg chg="add del">
          <ac:chgData name="Namandeep Singh Wadhwa" userId="2a5f7d8f427e1457" providerId="LiveId" clId="{34E37D0C-1695-4CA0-80AE-F2AF2AC9A1D7}" dt="2023-07-10T19:10:16.761" v="812" actId="26606"/>
          <ac:spMkLst>
            <pc:docMk/>
            <pc:sldMk cId="2946004664" sldId="335"/>
            <ac:spMk id="18" creationId="{7004738A-9D34-43E8-97D2-CA0EED4F8BE0}"/>
          </ac:spMkLst>
        </pc:spChg>
        <pc:spChg chg="add del">
          <ac:chgData name="Namandeep Singh Wadhwa" userId="2a5f7d8f427e1457" providerId="LiveId" clId="{34E37D0C-1695-4CA0-80AE-F2AF2AC9A1D7}" dt="2023-07-10T19:10:16.761" v="812" actId="26606"/>
          <ac:spMkLst>
            <pc:docMk/>
            <pc:sldMk cId="2946004664" sldId="335"/>
            <ac:spMk id="20" creationId="{B8B8D07F-F13E-443E-BA68-2D26672D76B9}"/>
          </ac:spMkLst>
        </pc:spChg>
        <pc:spChg chg="add del">
          <ac:chgData name="Namandeep Singh Wadhwa" userId="2a5f7d8f427e1457" providerId="LiveId" clId="{34E37D0C-1695-4CA0-80AE-F2AF2AC9A1D7}" dt="2023-07-10T19:10:16.761" v="812" actId="26606"/>
          <ac:spMkLst>
            <pc:docMk/>
            <pc:sldMk cId="2946004664" sldId="335"/>
            <ac:spMk id="22" creationId="{2813A4FA-24A5-41ED-A534-3807D1B2F344}"/>
          </ac:spMkLst>
        </pc:spChg>
        <pc:spChg chg="add del">
          <ac:chgData name="Namandeep Singh Wadhwa" userId="2a5f7d8f427e1457" providerId="LiveId" clId="{34E37D0C-1695-4CA0-80AE-F2AF2AC9A1D7}" dt="2023-07-10T19:10:16.761" v="812" actId="26606"/>
          <ac:spMkLst>
            <pc:docMk/>
            <pc:sldMk cId="2946004664" sldId="335"/>
            <ac:spMk id="24" creationId="{C3944F27-CA70-4E84-A51A-E6BF89558979}"/>
          </ac:spMkLst>
        </pc:spChg>
        <pc:spChg chg="add del">
          <ac:chgData name="Namandeep Singh Wadhwa" userId="2a5f7d8f427e1457" providerId="LiveId" clId="{34E37D0C-1695-4CA0-80AE-F2AF2AC9A1D7}" dt="2023-07-10T19:10:30.965" v="814" actId="26606"/>
          <ac:spMkLst>
            <pc:docMk/>
            <pc:sldMk cId="2946004664" sldId="335"/>
            <ac:spMk id="26" creationId="{0E3596DD-156A-473E-9BB3-C6A29F7574E9}"/>
          </ac:spMkLst>
        </pc:spChg>
        <pc:spChg chg="add del">
          <ac:chgData name="Namandeep Singh Wadhwa" userId="2a5f7d8f427e1457" providerId="LiveId" clId="{34E37D0C-1695-4CA0-80AE-F2AF2AC9A1D7}" dt="2023-07-10T19:10:30.965" v="814" actId="26606"/>
          <ac:spMkLst>
            <pc:docMk/>
            <pc:sldMk cId="2946004664" sldId="335"/>
            <ac:spMk id="27" creationId="{2C46C4D6-C474-4E92-B52E-944C1118F7B6}"/>
          </ac:spMkLst>
        </pc:spChg>
        <pc:spChg chg="add del">
          <ac:chgData name="Namandeep Singh Wadhwa" userId="2a5f7d8f427e1457" providerId="LiveId" clId="{34E37D0C-1695-4CA0-80AE-F2AF2AC9A1D7}" dt="2023-07-14T21:24:36.924" v="2316"/>
          <ac:spMkLst>
            <pc:docMk/>
            <pc:sldMk cId="2946004664" sldId="335"/>
            <ac:spMk id="29" creationId="{687AFE0E-B37D-4531-AFE8-231C8348EAF1}"/>
          </ac:spMkLst>
        </pc:spChg>
        <pc:picChg chg="add mod ord">
          <ac:chgData name="Namandeep Singh Wadhwa" userId="2a5f7d8f427e1457" providerId="LiveId" clId="{34E37D0C-1695-4CA0-80AE-F2AF2AC9A1D7}" dt="2023-07-10T19:10:49.249" v="816" actId="1076"/>
          <ac:picMkLst>
            <pc:docMk/>
            <pc:sldMk cId="2946004664" sldId="335"/>
            <ac:picMk id="6" creationId="{BE90D37F-6751-0EB9-20AE-73927BF1CB10}"/>
          </ac:picMkLst>
        </pc:picChg>
        <pc:cxnChg chg="add del">
          <ac:chgData name="Namandeep Singh Wadhwa" userId="2a5f7d8f427e1457" providerId="LiveId" clId="{34E37D0C-1695-4CA0-80AE-F2AF2AC9A1D7}" dt="2023-07-10T19:10:30.974" v="815" actId="26606"/>
          <ac:cxnSpMkLst>
            <pc:docMk/>
            <pc:sldMk cId="2946004664" sldId="335"/>
            <ac:cxnSpMk id="11" creationId="{1503BFE4-729B-D9D0-C17B-501E6AF1127A}"/>
          </ac:cxnSpMkLst>
        </pc:cxnChg>
      </pc:sldChg>
      <pc:sldChg chg="addSp delSp modSp new mod setBg delDesignElem">
        <pc:chgData name="Namandeep Singh Wadhwa" userId="2a5f7d8f427e1457" providerId="LiveId" clId="{34E37D0C-1695-4CA0-80AE-F2AF2AC9A1D7}" dt="2023-07-14T21:24:37.103" v="2320" actId="27636"/>
        <pc:sldMkLst>
          <pc:docMk/>
          <pc:sldMk cId="1497525916" sldId="336"/>
        </pc:sldMkLst>
        <pc:spChg chg="mod">
          <ac:chgData name="Namandeep Singh Wadhwa" userId="2a5f7d8f427e1457" providerId="LiveId" clId="{34E37D0C-1695-4CA0-80AE-F2AF2AC9A1D7}" dt="2023-07-14T21:24:37.103" v="2320" actId="27636"/>
          <ac:spMkLst>
            <pc:docMk/>
            <pc:sldMk cId="1497525916" sldId="336"/>
            <ac:spMk id="2" creationId="{6C3DEA94-7E34-1863-3C9F-383F4FFB3E5C}"/>
          </ac:spMkLst>
        </pc:spChg>
        <pc:spChg chg="del">
          <ac:chgData name="Namandeep Singh Wadhwa" userId="2a5f7d8f427e1457" providerId="LiveId" clId="{34E37D0C-1695-4CA0-80AE-F2AF2AC9A1D7}" dt="2023-07-10T19:29:11.070" v="1985" actId="931"/>
          <ac:spMkLst>
            <pc:docMk/>
            <pc:sldMk cId="1497525916" sldId="336"/>
            <ac:spMk id="3" creationId="{EB97A7C5-565D-8C93-B58E-C138D18101EF}"/>
          </ac:spMkLst>
        </pc:spChg>
        <pc:spChg chg="add del">
          <ac:chgData name="Namandeep Singh Wadhwa" userId="2a5f7d8f427e1457" providerId="LiveId" clId="{34E37D0C-1695-4CA0-80AE-F2AF2AC9A1D7}" dt="2023-07-10T19:29:36.366" v="1996" actId="26606"/>
          <ac:spMkLst>
            <pc:docMk/>
            <pc:sldMk cId="1497525916" sldId="336"/>
            <ac:spMk id="9" creationId="{37BB8A4F-CAA8-2F1F-227B-23858FA8C50E}"/>
          </ac:spMkLst>
        </pc:spChg>
        <pc:spChg chg="add del">
          <ac:chgData name="Namandeep Singh Wadhwa" userId="2a5f7d8f427e1457" providerId="LiveId" clId="{34E37D0C-1695-4CA0-80AE-F2AF2AC9A1D7}" dt="2023-07-10T19:29:28.583" v="1988" actId="26606"/>
          <ac:spMkLst>
            <pc:docMk/>
            <pc:sldMk cId="1497525916" sldId="336"/>
            <ac:spMk id="10" creationId="{19D32F93-50AC-4C46-A5DB-291C60DDB7BD}"/>
          </ac:spMkLst>
        </pc:spChg>
        <pc:spChg chg="add del">
          <ac:chgData name="Namandeep Singh Wadhwa" userId="2a5f7d8f427e1457" providerId="LiveId" clId="{34E37D0C-1695-4CA0-80AE-F2AF2AC9A1D7}" dt="2023-07-10T19:29:28.583" v="1988" actId="26606"/>
          <ac:spMkLst>
            <pc:docMk/>
            <pc:sldMk cId="1497525916" sldId="336"/>
            <ac:spMk id="12" creationId="{827DC2C4-B485-428A-BF4A-472D2967F47F}"/>
          </ac:spMkLst>
        </pc:spChg>
        <pc:spChg chg="add del">
          <ac:chgData name="Namandeep Singh Wadhwa" userId="2a5f7d8f427e1457" providerId="LiveId" clId="{34E37D0C-1695-4CA0-80AE-F2AF2AC9A1D7}" dt="2023-07-10T19:29:28.583" v="1988" actId="26606"/>
          <ac:spMkLst>
            <pc:docMk/>
            <pc:sldMk cId="1497525916" sldId="336"/>
            <ac:spMk id="14" creationId="{EE04B5EB-F158-4507-90DD-BD23620C7CC9}"/>
          </ac:spMkLst>
        </pc:spChg>
        <pc:spChg chg="add del">
          <ac:chgData name="Namandeep Singh Wadhwa" userId="2a5f7d8f427e1457" providerId="LiveId" clId="{34E37D0C-1695-4CA0-80AE-F2AF2AC9A1D7}" dt="2023-07-10T19:29:30.889" v="1990" actId="26606"/>
          <ac:spMkLst>
            <pc:docMk/>
            <pc:sldMk cId="1497525916" sldId="336"/>
            <ac:spMk id="16" creationId="{9C867835-A917-4A2B-8424-3AFAF7436395}"/>
          </ac:spMkLst>
        </pc:spChg>
        <pc:spChg chg="add del">
          <ac:chgData name="Namandeep Singh Wadhwa" userId="2a5f7d8f427e1457" providerId="LiveId" clId="{34E37D0C-1695-4CA0-80AE-F2AF2AC9A1D7}" dt="2023-07-10T19:29:30.889" v="1990" actId="26606"/>
          <ac:spMkLst>
            <pc:docMk/>
            <pc:sldMk cId="1497525916" sldId="336"/>
            <ac:spMk id="17" creationId="{EED8D03E-F375-4E67-B932-FF9B007BB420}"/>
          </ac:spMkLst>
        </pc:spChg>
        <pc:spChg chg="add del">
          <ac:chgData name="Namandeep Singh Wadhwa" userId="2a5f7d8f427e1457" providerId="LiveId" clId="{34E37D0C-1695-4CA0-80AE-F2AF2AC9A1D7}" dt="2023-07-14T21:24:36.924" v="2316"/>
          <ac:spMkLst>
            <pc:docMk/>
            <pc:sldMk cId="1497525916" sldId="336"/>
            <ac:spMk id="18" creationId="{E3020543-B24B-4EC4-8FFC-8DD88EEA91A8}"/>
          </ac:spMkLst>
        </pc:spChg>
        <pc:spChg chg="add del">
          <ac:chgData name="Namandeep Singh Wadhwa" userId="2a5f7d8f427e1457" providerId="LiveId" clId="{34E37D0C-1695-4CA0-80AE-F2AF2AC9A1D7}" dt="2023-07-10T19:29:33.717" v="1992" actId="26606"/>
          <ac:spMkLst>
            <pc:docMk/>
            <pc:sldMk cId="1497525916" sldId="336"/>
            <ac:spMk id="19" creationId="{5E395AE0-8789-FAD6-A987-32E65C185100}"/>
          </ac:spMkLst>
        </pc:spChg>
        <pc:spChg chg="add del">
          <ac:chgData name="Namandeep Singh Wadhwa" userId="2a5f7d8f427e1457" providerId="LiveId" clId="{34E37D0C-1695-4CA0-80AE-F2AF2AC9A1D7}" dt="2023-07-10T19:29:36.366" v="1996" actId="26606"/>
          <ac:spMkLst>
            <pc:docMk/>
            <pc:sldMk cId="1497525916" sldId="336"/>
            <ac:spMk id="25" creationId="{F821940F-7A1D-4ACC-85B4-A932898ABB37}"/>
          </ac:spMkLst>
        </pc:spChg>
        <pc:spChg chg="add del">
          <ac:chgData name="Namandeep Singh Wadhwa" userId="2a5f7d8f427e1457" providerId="LiveId" clId="{34E37D0C-1695-4CA0-80AE-F2AF2AC9A1D7}" dt="2023-07-10T19:29:36.366" v="1996" actId="26606"/>
          <ac:spMkLst>
            <pc:docMk/>
            <pc:sldMk cId="1497525916" sldId="336"/>
            <ac:spMk id="26" creationId="{16674508-81D3-48CF-96BF-7FC60EAA572A}"/>
          </ac:spMkLst>
        </pc:spChg>
        <pc:spChg chg="add del">
          <ac:chgData name="Namandeep Singh Wadhwa" userId="2a5f7d8f427e1457" providerId="LiveId" clId="{34E37D0C-1695-4CA0-80AE-F2AF2AC9A1D7}" dt="2023-07-14T21:24:36.924" v="2316"/>
          <ac:spMkLst>
            <pc:docMk/>
            <pc:sldMk cId="1497525916" sldId="336"/>
            <ac:spMk id="28" creationId="{8D1AA55E-40D5-461B-A5A8-4AE8AAB71B08}"/>
          </ac:spMkLst>
        </pc:spChg>
        <pc:spChg chg="add del">
          <ac:chgData name="Namandeep Singh Wadhwa" userId="2a5f7d8f427e1457" providerId="LiveId" clId="{34E37D0C-1695-4CA0-80AE-F2AF2AC9A1D7}" dt="2023-07-10T19:29:55.835" v="1998" actId="21"/>
          <ac:spMkLst>
            <pc:docMk/>
            <pc:sldMk cId="1497525916" sldId="336"/>
            <ac:spMk id="30" creationId="{7244DE7F-47D1-0B3C-D7F4-A80AECD8E283}"/>
          </ac:spMkLst>
        </pc:spChg>
        <pc:spChg chg="add del">
          <ac:chgData name="Namandeep Singh Wadhwa" userId="2a5f7d8f427e1457" providerId="LiveId" clId="{34E37D0C-1695-4CA0-80AE-F2AF2AC9A1D7}" dt="2023-07-14T21:24:36.924" v="2316"/>
          <ac:spMkLst>
            <pc:docMk/>
            <pc:sldMk cId="1497525916" sldId="336"/>
            <ac:spMk id="31" creationId="{6CB927A4-E432-4310-9CD5-E89FF5063179}"/>
          </ac:spMkLst>
        </pc:spChg>
        <pc:picChg chg="add mod">
          <ac:chgData name="Namandeep Singh Wadhwa" userId="2a5f7d8f427e1457" providerId="LiveId" clId="{34E37D0C-1695-4CA0-80AE-F2AF2AC9A1D7}" dt="2023-07-10T19:29:36.383" v="1997" actId="26606"/>
          <ac:picMkLst>
            <pc:docMk/>
            <pc:sldMk cId="1497525916" sldId="336"/>
            <ac:picMk id="5" creationId="{8722191B-CB86-1FE8-857D-8035C754D024}"/>
          </ac:picMkLst>
        </pc:picChg>
        <pc:cxnChg chg="add del">
          <ac:chgData name="Namandeep Singh Wadhwa" userId="2a5f7d8f427e1457" providerId="LiveId" clId="{34E37D0C-1695-4CA0-80AE-F2AF2AC9A1D7}" dt="2023-07-10T19:29:33.717" v="1992" actId="26606"/>
          <ac:cxnSpMkLst>
            <pc:docMk/>
            <pc:sldMk cId="1497525916" sldId="336"/>
            <ac:cxnSpMk id="20" creationId="{7667AA61-5C27-F30F-D229-06CBE5709F33}"/>
          </ac:cxnSpMkLst>
        </pc:cxnChg>
        <pc:cxnChg chg="add del">
          <ac:chgData name="Namandeep Singh Wadhwa" userId="2a5f7d8f427e1457" providerId="LiveId" clId="{34E37D0C-1695-4CA0-80AE-F2AF2AC9A1D7}" dt="2023-07-10T19:29:35.225" v="1994" actId="26606"/>
          <ac:cxnSpMkLst>
            <pc:docMk/>
            <pc:sldMk cId="1497525916" sldId="336"/>
            <ac:cxnSpMk id="22" creationId="{192712F8-36FA-35DF-0CE8-4098D93322A3}"/>
          </ac:cxnSpMkLst>
        </pc:cxnChg>
        <pc:cxnChg chg="add del">
          <ac:chgData name="Namandeep Singh Wadhwa" userId="2a5f7d8f427e1457" providerId="LiveId" clId="{34E37D0C-1695-4CA0-80AE-F2AF2AC9A1D7}" dt="2023-07-10T19:29:35.225" v="1994" actId="26606"/>
          <ac:cxnSpMkLst>
            <pc:docMk/>
            <pc:sldMk cId="1497525916" sldId="336"/>
            <ac:cxnSpMk id="23" creationId="{AF9469B9-6468-5B6A-E832-8D4590388432}"/>
          </ac:cxnSpMkLst>
        </pc:cxnChg>
        <pc:cxnChg chg="add del">
          <ac:chgData name="Namandeep Singh Wadhwa" userId="2a5f7d8f427e1457" providerId="LiveId" clId="{34E37D0C-1695-4CA0-80AE-F2AF2AC9A1D7}" dt="2023-07-14T21:24:36.924" v="2316"/>
          <ac:cxnSpMkLst>
            <pc:docMk/>
            <pc:sldMk cId="1497525916" sldId="336"/>
            <ac:cxnSpMk id="29" creationId="{7EB498BD-8089-4626-91EA-4978EBEF535E}"/>
          </ac:cxnSpMkLst>
        </pc:cxnChg>
      </pc:sldChg>
      <pc:sldChg chg="new del">
        <pc:chgData name="Namandeep Singh Wadhwa" userId="2a5f7d8f427e1457" providerId="LiveId" clId="{34E37D0C-1695-4CA0-80AE-F2AF2AC9A1D7}" dt="2023-07-10T18:44:17.474" v="360" actId="680"/>
        <pc:sldMkLst>
          <pc:docMk/>
          <pc:sldMk cId="2855174326" sldId="336"/>
        </pc:sldMkLst>
      </pc:sldChg>
      <pc:sldChg chg="new del">
        <pc:chgData name="Namandeep Singh Wadhwa" userId="2a5f7d8f427e1457" providerId="LiveId" clId="{34E37D0C-1695-4CA0-80AE-F2AF2AC9A1D7}" dt="2023-07-10T19:27:42.031" v="1961" actId="680"/>
        <pc:sldMkLst>
          <pc:docMk/>
          <pc:sldMk cId="3965800092" sldId="336"/>
        </pc:sldMkLst>
      </pc:sldChg>
      <pc:sldChg chg="addSp delSp modSp new mod ord setBg">
        <pc:chgData name="Namandeep Singh Wadhwa" userId="2a5f7d8f427e1457" providerId="LiveId" clId="{34E37D0C-1695-4CA0-80AE-F2AF2AC9A1D7}" dt="2023-07-16T22:50:15.177" v="4417" actId="26606"/>
        <pc:sldMkLst>
          <pc:docMk/>
          <pc:sldMk cId="3138943141" sldId="337"/>
        </pc:sldMkLst>
        <pc:spChg chg="add del mod">
          <ac:chgData name="Namandeep Singh Wadhwa" userId="2a5f7d8f427e1457" providerId="LiveId" clId="{34E37D0C-1695-4CA0-80AE-F2AF2AC9A1D7}" dt="2023-07-16T22:46:59.832" v="4389"/>
          <ac:spMkLst>
            <pc:docMk/>
            <pc:sldMk cId="3138943141" sldId="337"/>
            <ac:spMk id="2" creationId="{6A921FD8-41F2-C216-56A9-AE8EF2D84ECB}"/>
          </ac:spMkLst>
        </pc:spChg>
        <pc:spChg chg="add del mod">
          <ac:chgData name="Namandeep Singh Wadhwa" userId="2a5f7d8f427e1457" providerId="LiveId" clId="{34E37D0C-1695-4CA0-80AE-F2AF2AC9A1D7}" dt="2023-07-16T22:46:59.839" v="4391"/>
          <ac:spMkLst>
            <pc:docMk/>
            <pc:sldMk cId="3138943141" sldId="337"/>
            <ac:spMk id="3" creationId="{EBEB4654-5F36-2824-893B-934B475C1810}"/>
          </ac:spMkLst>
        </pc:spChg>
        <pc:spChg chg="add mod">
          <ac:chgData name="Namandeep Singh Wadhwa" userId="2a5f7d8f427e1457" providerId="LiveId" clId="{34E37D0C-1695-4CA0-80AE-F2AF2AC9A1D7}" dt="2023-07-16T22:50:15.177" v="4417" actId="26606"/>
          <ac:spMkLst>
            <pc:docMk/>
            <pc:sldMk cId="3138943141" sldId="337"/>
            <ac:spMk id="4" creationId="{6CAA8688-E737-F85E-FDFC-4B46822C0326}"/>
          </ac:spMkLst>
        </pc:spChg>
        <pc:spChg chg="add mod">
          <ac:chgData name="Namandeep Singh Wadhwa" userId="2a5f7d8f427e1457" providerId="LiveId" clId="{34E37D0C-1695-4CA0-80AE-F2AF2AC9A1D7}" dt="2023-07-16T22:50:15.177" v="4417" actId="26606"/>
          <ac:spMkLst>
            <pc:docMk/>
            <pc:sldMk cId="3138943141" sldId="337"/>
            <ac:spMk id="5" creationId="{3ECE9F4C-AA54-2DFF-FAB3-046934DDED33}"/>
          </ac:spMkLst>
        </pc:spChg>
        <pc:picChg chg="add mod ord">
          <ac:chgData name="Namandeep Singh Wadhwa" userId="2a5f7d8f427e1457" providerId="LiveId" clId="{34E37D0C-1695-4CA0-80AE-F2AF2AC9A1D7}" dt="2023-07-16T22:50:15.177" v="4417" actId="26606"/>
          <ac:picMkLst>
            <pc:docMk/>
            <pc:sldMk cId="3138943141" sldId="337"/>
            <ac:picMk id="7" creationId="{93EB236B-DEEA-44C5-CDCF-6E7E359F7ACC}"/>
          </ac:picMkLst>
        </pc:picChg>
        <pc:picChg chg="add del">
          <ac:chgData name="Namandeep Singh Wadhwa" userId="2a5f7d8f427e1457" providerId="LiveId" clId="{34E37D0C-1695-4CA0-80AE-F2AF2AC9A1D7}" dt="2023-07-16T22:50:15.098" v="4416" actId="26606"/>
          <ac:picMkLst>
            <pc:docMk/>
            <pc:sldMk cId="3138943141" sldId="337"/>
            <ac:picMk id="12" creationId="{B536FA4E-0152-4E27-91DA-0FC22D1846BB}"/>
          </ac:picMkLst>
        </pc:picChg>
        <pc:picChg chg="add">
          <ac:chgData name="Namandeep Singh Wadhwa" userId="2a5f7d8f427e1457" providerId="LiveId" clId="{34E37D0C-1695-4CA0-80AE-F2AF2AC9A1D7}" dt="2023-07-16T22:50:15.177" v="4417" actId="26606"/>
          <ac:picMkLst>
            <pc:docMk/>
            <pc:sldMk cId="3138943141" sldId="337"/>
            <ac:picMk id="14" creationId="{AD661026-DE64-47F1-9F88-0847B5FB3560}"/>
          </ac:picMkLst>
        </pc:picChg>
      </pc:sldChg>
      <pc:sldChg chg="addSp modSp new mod setBg">
        <pc:chgData name="Namandeep Singh Wadhwa" userId="2a5f7d8f427e1457" providerId="LiveId" clId="{34E37D0C-1695-4CA0-80AE-F2AF2AC9A1D7}" dt="2023-07-16T23:16:59.578" v="5428" actId="20577"/>
        <pc:sldMkLst>
          <pc:docMk/>
          <pc:sldMk cId="2164867935" sldId="338"/>
        </pc:sldMkLst>
        <pc:spChg chg="mod">
          <ac:chgData name="Namandeep Singh Wadhwa" userId="2a5f7d8f427e1457" providerId="LiveId" clId="{34E37D0C-1695-4CA0-80AE-F2AF2AC9A1D7}" dt="2023-07-16T23:16:59.578" v="5428" actId="20577"/>
          <ac:spMkLst>
            <pc:docMk/>
            <pc:sldMk cId="2164867935" sldId="338"/>
            <ac:spMk id="2" creationId="{59E4A441-91EB-1EE8-9293-181481705E97}"/>
          </ac:spMkLst>
        </pc:spChg>
        <pc:picChg chg="add">
          <ac:chgData name="Namandeep Singh Wadhwa" userId="2a5f7d8f427e1457" providerId="LiveId" clId="{34E37D0C-1695-4CA0-80AE-F2AF2AC9A1D7}" dt="2023-07-16T23:16:42.822" v="5419" actId="26606"/>
          <ac:picMkLst>
            <pc:docMk/>
            <pc:sldMk cId="2164867935" sldId="338"/>
            <ac:picMk id="6" creationId="{0F0F5395-307F-E76D-FC70-83EE0D29D1BA}"/>
          </ac:picMkLst>
        </pc:picChg>
        <pc:picChg chg="add">
          <ac:chgData name="Namandeep Singh Wadhwa" userId="2a5f7d8f427e1457" providerId="LiveId" clId="{34E37D0C-1695-4CA0-80AE-F2AF2AC9A1D7}" dt="2023-07-16T23:16:42.822" v="5419" actId="26606"/>
          <ac:picMkLst>
            <pc:docMk/>
            <pc:sldMk cId="2164867935" sldId="338"/>
            <ac:picMk id="9" creationId="{A77B0B02-1911-4269-8B3E-7D87C2143C1C}"/>
          </ac:picMkLst>
        </pc:picChg>
      </pc:sldChg>
      <pc:sldMasterChg chg="delSldLayout">
        <pc:chgData name="Namandeep Singh Wadhwa" userId="2a5f7d8f427e1457" providerId="LiveId" clId="{34E37D0C-1695-4CA0-80AE-F2AF2AC9A1D7}" dt="2023-07-10T18:30:02.897" v="99" actId="2696"/>
        <pc:sldMasterMkLst>
          <pc:docMk/>
          <pc:sldMasterMk cId="4276252907" sldId="2147483850"/>
        </pc:sldMasterMkLst>
        <pc:sldLayoutChg chg="del">
          <pc:chgData name="Namandeep Singh Wadhwa" userId="2a5f7d8f427e1457" providerId="LiveId" clId="{34E37D0C-1695-4CA0-80AE-F2AF2AC9A1D7}" dt="2023-07-10T18:30:02.897" v="99" actId="2696"/>
          <pc:sldLayoutMkLst>
            <pc:docMk/>
            <pc:sldMasterMk cId="4276252907" sldId="2147483850"/>
            <pc:sldLayoutMk cId="1891093294" sldId="2147483867"/>
          </pc:sldLayoutMkLst>
        </pc:sldLayoutChg>
      </pc:sldMasterChg>
      <pc:sldMasterChg chg="delSldLayout">
        <pc:chgData name="Namandeep Singh Wadhwa" userId="2a5f7d8f427e1457" providerId="LiveId" clId="{34E37D0C-1695-4CA0-80AE-F2AF2AC9A1D7}" dt="2023-07-10T18:51:36.237" v="420" actId="2696"/>
        <pc:sldMasterMkLst>
          <pc:docMk/>
          <pc:sldMasterMk cId="3161938509" sldId="2147484060"/>
        </pc:sldMasterMkLst>
        <pc:sldLayoutChg chg="del">
          <pc:chgData name="Namandeep Singh Wadhwa" userId="2a5f7d8f427e1457" providerId="LiveId" clId="{34E37D0C-1695-4CA0-80AE-F2AF2AC9A1D7}" dt="2023-07-10T18:51:36.237" v="420" actId="2696"/>
          <pc:sldLayoutMkLst>
            <pc:docMk/>
            <pc:sldMasterMk cId="3161938509" sldId="2147484060"/>
            <pc:sldLayoutMk cId="490467051" sldId="2147484072"/>
          </pc:sldLayoutMkLst>
        </pc:sldLayoutChg>
      </pc:sldMaster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67D65D-2B74-484D-99CD-EFA1E4B800A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70FEE02-F63C-4697-8DB3-DC854512DC1B}">
      <dgm:prSet/>
      <dgm:spPr/>
      <dgm:t>
        <a:bodyPr/>
        <a:lstStyle/>
        <a:p>
          <a:r>
            <a:rPr lang="en-US"/>
            <a:t>Executive Summary</a:t>
          </a:r>
        </a:p>
      </dgm:t>
    </dgm:pt>
    <dgm:pt modelId="{8061FAB7-37F7-4B2E-BE8C-7AF57F5242B3}" type="parTrans" cxnId="{023EFCCF-0E8C-4449-8EDA-3FF308117A54}">
      <dgm:prSet/>
      <dgm:spPr/>
      <dgm:t>
        <a:bodyPr/>
        <a:lstStyle/>
        <a:p>
          <a:endParaRPr lang="en-US"/>
        </a:p>
      </dgm:t>
    </dgm:pt>
    <dgm:pt modelId="{B491E83C-D71D-4E57-997B-0F53BB5FD0AF}" type="sibTrans" cxnId="{023EFCCF-0E8C-4449-8EDA-3FF308117A54}">
      <dgm:prSet/>
      <dgm:spPr/>
      <dgm:t>
        <a:bodyPr/>
        <a:lstStyle/>
        <a:p>
          <a:endParaRPr lang="en-US"/>
        </a:p>
      </dgm:t>
    </dgm:pt>
    <dgm:pt modelId="{5AB3B7AB-9713-494D-A512-BAC1A0A3EE02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B18961FA-2B63-44F1-9FE1-756B5E6668E8}" type="parTrans" cxnId="{037DFE2E-F65F-4432-9BA8-F5688063666F}">
      <dgm:prSet/>
      <dgm:spPr/>
      <dgm:t>
        <a:bodyPr/>
        <a:lstStyle/>
        <a:p>
          <a:endParaRPr lang="en-US"/>
        </a:p>
      </dgm:t>
    </dgm:pt>
    <dgm:pt modelId="{CAC0178D-DB42-42EE-AE9E-6F36EEA5501D}" type="sibTrans" cxnId="{037DFE2E-F65F-4432-9BA8-F5688063666F}">
      <dgm:prSet/>
      <dgm:spPr/>
      <dgm:t>
        <a:bodyPr/>
        <a:lstStyle/>
        <a:p>
          <a:endParaRPr lang="en-US"/>
        </a:p>
      </dgm:t>
    </dgm:pt>
    <dgm:pt modelId="{BA34C2A6-3572-48B9-B09D-94593B0220C7}">
      <dgm:prSet/>
      <dgm:spPr/>
      <dgm:t>
        <a:bodyPr/>
        <a:lstStyle/>
        <a:p>
          <a:r>
            <a:rPr lang="en-US"/>
            <a:t>Methodology</a:t>
          </a:r>
        </a:p>
      </dgm:t>
    </dgm:pt>
    <dgm:pt modelId="{C9112578-087E-4365-B7ED-FBA2BF4D5F73}" type="parTrans" cxnId="{312757D3-7CD8-407D-A800-3FD8BE87648E}">
      <dgm:prSet/>
      <dgm:spPr/>
      <dgm:t>
        <a:bodyPr/>
        <a:lstStyle/>
        <a:p>
          <a:endParaRPr lang="en-US"/>
        </a:p>
      </dgm:t>
    </dgm:pt>
    <dgm:pt modelId="{57EA3BB7-215C-4CE0-98BB-6A473FA77F41}" type="sibTrans" cxnId="{312757D3-7CD8-407D-A800-3FD8BE87648E}">
      <dgm:prSet/>
      <dgm:spPr/>
      <dgm:t>
        <a:bodyPr/>
        <a:lstStyle/>
        <a:p>
          <a:endParaRPr lang="en-US"/>
        </a:p>
      </dgm:t>
    </dgm:pt>
    <dgm:pt modelId="{255FA28B-F971-4697-9C58-DDD68D66856D}">
      <dgm:prSet/>
      <dgm:spPr/>
      <dgm:t>
        <a:bodyPr/>
        <a:lstStyle/>
        <a:p>
          <a:r>
            <a:rPr lang="en-US"/>
            <a:t>Results</a:t>
          </a:r>
        </a:p>
      </dgm:t>
    </dgm:pt>
    <dgm:pt modelId="{DDF5ACE8-EB56-46F4-8D2E-384FF8013CA1}" type="parTrans" cxnId="{2BE24D46-7D88-4280-A34A-F5551FC9F117}">
      <dgm:prSet/>
      <dgm:spPr/>
      <dgm:t>
        <a:bodyPr/>
        <a:lstStyle/>
        <a:p>
          <a:endParaRPr lang="en-US"/>
        </a:p>
      </dgm:t>
    </dgm:pt>
    <dgm:pt modelId="{6ED76709-ABAB-437E-A8F2-DE84C8F8C71E}" type="sibTrans" cxnId="{2BE24D46-7D88-4280-A34A-F5551FC9F117}">
      <dgm:prSet/>
      <dgm:spPr/>
      <dgm:t>
        <a:bodyPr/>
        <a:lstStyle/>
        <a:p>
          <a:endParaRPr lang="en-US"/>
        </a:p>
      </dgm:t>
    </dgm:pt>
    <dgm:pt modelId="{5597A1C4-E244-413F-B487-4B15D0491425}">
      <dgm:prSet/>
      <dgm:spPr/>
      <dgm:t>
        <a:bodyPr/>
        <a:lstStyle/>
        <a:p>
          <a:r>
            <a:rPr lang="en-US"/>
            <a:t>Conclusion</a:t>
          </a:r>
        </a:p>
      </dgm:t>
    </dgm:pt>
    <dgm:pt modelId="{4C133367-EE90-4BDA-BB1C-0EB99A64B9C8}" type="parTrans" cxnId="{682E4B1E-B521-42CD-B844-7FB038CB0C20}">
      <dgm:prSet/>
      <dgm:spPr/>
      <dgm:t>
        <a:bodyPr/>
        <a:lstStyle/>
        <a:p>
          <a:endParaRPr lang="en-US"/>
        </a:p>
      </dgm:t>
    </dgm:pt>
    <dgm:pt modelId="{DD73E296-DAF9-4429-B6AE-25C131C4252B}" type="sibTrans" cxnId="{682E4B1E-B521-42CD-B844-7FB038CB0C20}">
      <dgm:prSet/>
      <dgm:spPr/>
      <dgm:t>
        <a:bodyPr/>
        <a:lstStyle/>
        <a:p>
          <a:endParaRPr lang="en-US"/>
        </a:p>
      </dgm:t>
    </dgm:pt>
    <dgm:pt modelId="{104BEFC3-24C8-4396-B95C-3DBAC2E4CE5C}">
      <dgm:prSet/>
      <dgm:spPr/>
      <dgm:t>
        <a:bodyPr/>
        <a:lstStyle/>
        <a:p>
          <a:r>
            <a:rPr lang="en-US"/>
            <a:t>Appendix</a:t>
          </a:r>
        </a:p>
      </dgm:t>
    </dgm:pt>
    <dgm:pt modelId="{725D1523-4345-42C2-8AC4-573DEA4A961B}" type="parTrans" cxnId="{8F3E0CED-BABA-406D-9786-2A2D45690F1F}">
      <dgm:prSet/>
      <dgm:spPr/>
      <dgm:t>
        <a:bodyPr/>
        <a:lstStyle/>
        <a:p>
          <a:endParaRPr lang="en-US"/>
        </a:p>
      </dgm:t>
    </dgm:pt>
    <dgm:pt modelId="{DFE2D4CE-B3F7-45EF-B1C5-E86D49A6F149}" type="sibTrans" cxnId="{8F3E0CED-BABA-406D-9786-2A2D45690F1F}">
      <dgm:prSet/>
      <dgm:spPr/>
      <dgm:t>
        <a:bodyPr/>
        <a:lstStyle/>
        <a:p>
          <a:endParaRPr lang="en-US"/>
        </a:p>
      </dgm:t>
    </dgm:pt>
    <dgm:pt modelId="{FC596F54-7521-41CD-B68E-3D7AB19BBA2E}" type="pres">
      <dgm:prSet presAssocID="{2067D65D-2B74-484D-99CD-EFA1E4B800AE}" presName="root" presStyleCnt="0">
        <dgm:presLayoutVars>
          <dgm:dir/>
          <dgm:resizeHandles val="exact"/>
        </dgm:presLayoutVars>
      </dgm:prSet>
      <dgm:spPr/>
    </dgm:pt>
    <dgm:pt modelId="{07D7CEDC-85E9-4000-961A-C4BEC79CF43D}" type="pres">
      <dgm:prSet presAssocID="{2067D65D-2B74-484D-99CD-EFA1E4B800AE}" presName="container" presStyleCnt="0">
        <dgm:presLayoutVars>
          <dgm:dir/>
          <dgm:resizeHandles val="exact"/>
        </dgm:presLayoutVars>
      </dgm:prSet>
      <dgm:spPr/>
    </dgm:pt>
    <dgm:pt modelId="{0F462930-5585-4D38-9277-D63EB7B5C383}" type="pres">
      <dgm:prSet presAssocID="{A70FEE02-F63C-4697-8DB3-DC854512DC1B}" presName="compNode" presStyleCnt="0"/>
      <dgm:spPr/>
    </dgm:pt>
    <dgm:pt modelId="{00C15074-1B21-4BFE-988E-9FEDAD35BCE6}" type="pres">
      <dgm:prSet presAssocID="{A70FEE02-F63C-4697-8DB3-DC854512DC1B}" presName="iconBgRect" presStyleLbl="bgShp" presStyleIdx="0" presStyleCnt="6"/>
      <dgm:spPr/>
    </dgm:pt>
    <dgm:pt modelId="{F561AEA6-40B5-4A74-9D2B-84D11393173A}" type="pres">
      <dgm:prSet presAssocID="{A70FEE02-F63C-4697-8DB3-DC854512DC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7222C3B1-DBAC-42E1-868C-D5D358CEC3FA}" type="pres">
      <dgm:prSet presAssocID="{A70FEE02-F63C-4697-8DB3-DC854512DC1B}" presName="spaceRect" presStyleCnt="0"/>
      <dgm:spPr/>
    </dgm:pt>
    <dgm:pt modelId="{CA81C3DF-0FBA-416D-B400-3DF877EE9BFA}" type="pres">
      <dgm:prSet presAssocID="{A70FEE02-F63C-4697-8DB3-DC854512DC1B}" presName="textRect" presStyleLbl="revTx" presStyleIdx="0" presStyleCnt="6">
        <dgm:presLayoutVars>
          <dgm:chMax val="1"/>
          <dgm:chPref val="1"/>
        </dgm:presLayoutVars>
      </dgm:prSet>
      <dgm:spPr/>
    </dgm:pt>
    <dgm:pt modelId="{E306FF6C-E286-4105-8ADA-94B7F48FF62A}" type="pres">
      <dgm:prSet presAssocID="{B491E83C-D71D-4E57-997B-0F53BB5FD0AF}" presName="sibTrans" presStyleLbl="sibTrans2D1" presStyleIdx="0" presStyleCnt="0"/>
      <dgm:spPr/>
    </dgm:pt>
    <dgm:pt modelId="{5EA87DFB-2722-430F-AEF1-7A227459864B}" type="pres">
      <dgm:prSet presAssocID="{5AB3B7AB-9713-494D-A512-BAC1A0A3EE02}" presName="compNode" presStyleCnt="0"/>
      <dgm:spPr/>
    </dgm:pt>
    <dgm:pt modelId="{519C7B90-2A8D-44F7-961F-A99B288DDC43}" type="pres">
      <dgm:prSet presAssocID="{5AB3B7AB-9713-494D-A512-BAC1A0A3EE02}" presName="iconBgRect" presStyleLbl="bgShp" presStyleIdx="1" presStyleCnt="6"/>
      <dgm:spPr/>
    </dgm:pt>
    <dgm:pt modelId="{6F54243D-61B7-4A8D-A4FD-780EF895C071}" type="pres">
      <dgm:prSet presAssocID="{5AB3B7AB-9713-494D-A512-BAC1A0A3EE0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274F4DAC-4474-4535-8886-B90C0B6B8EFE}" type="pres">
      <dgm:prSet presAssocID="{5AB3B7AB-9713-494D-A512-BAC1A0A3EE02}" presName="spaceRect" presStyleCnt="0"/>
      <dgm:spPr/>
    </dgm:pt>
    <dgm:pt modelId="{357E4569-362F-4E7E-B671-4071A0E88A4D}" type="pres">
      <dgm:prSet presAssocID="{5AB3B7AB-9713-494D-A512-BAC1A0A3EE02}" presName="textRect" presStyleLbl="revTx" presStyleIdx="1" presStyleCnt="6">
        <dgm:presLayoutVars>
          <dgm:chMax val="1"/>
          <dgm:chPref val="1"/>
        </dgm:presLayoutVars>
      </dgm:prSet>
      <dgm:spPr/>
    </dgm:pt>
    <dgm:pt modelId="{26473704-EB94-443E-8F9B-1F589DAB48DE}" type="pres">
      <dgm:prSet presAssocID="{CAC0178D-DB42-42EE-AE9E-6F36EEA5501D}" presName="sibTrans" presStyleLbl="sibTrans2D1" presStyleIdx="0" presStyleCnt="0"/>
      <dgm:spPr/>
    </dgm:pt>
    <dgm:pt modelId="{43F88309-D9B6-4DEA-8DD5-1B28BB53A4C6}" type="pres">
      <dgm:prSet presAssocID="{BA34C2A6-3572-48B9-B09D-94593B0220C7}" presName="compNode" presStyleCnt="0"/>
      <dgm:spPr/>
    </dgm:pt>
    <dgm:pt modelId="{8A15C09A-78DF-421D-B53F-B71901C619B8}" type="pres">
      <dgm:prSet presAssocID="{BA34C2A6-3572-48B9-B09D-94593B0220C7}" presName="iconBgRect" presStyleLbl="bgShp" presStyleIdx="2" presStyleCnt="6"/>
      <dgm:spPr/>
    </dgm:pt>
    <dgm:pt modelId="{56BD4C4E-B151-4914-A405-A3E9D5BA994C}" type="pres">
      <dgm:prSet presAssocID="{BA34C2A6-3572-48B9-B09D-94593B0220C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60967D42-1A9B-4C42-AD45-E1DFD74AC3A0}" type="pres">
      <dgm:prSet presAssocID="{BA34C2A6-3572-48B9-B09D-94593B0220C7}" presName="spaceRect" presStyleCnt="0"/>
      <dgm:spPr/>
    </dgm:pt>
    <dgm:pt modelId="{16578FA3-5E4D-4825-A232-4FFF58A1BC5E}" type="pres">
      <dgm:prSet presAssocID="{BA34C2A6-3572-48B9-B09D-94593B0220C7}" presName="textRect" presStyleLbl="revTx" presStyleIdx="2" presStyleCnt="6">
        <dgm:presLayoutVars>
          <dgm:chMax val="1"/>
          <dgm:chPref val="1"/>
        </dgm:presLayoutVars>
      </dgm:prSet>
      <dgm:spPr/>
    </dgm:pt>
    <dgm:pt modelId="{647DAB5E-0DDE-4716-8926-93CED3986825}" type="pres">
      <dgm:prSet presAssocID="{57EA3BB7-215C-4CE0-98BB-6A473FA77F41}" presName="sibTrans" presStyleLbl="sibTrans2D1" presStyleIdx="0" presStyleCnt="0"/>
      <dgm:spPr/>
    </dgm:pt>
    <dgm:pt modelId="{5E272093-CDFF-4FA4-92E7-28D358793753}" type="pres">
      <dgm:prSet presAssocID="{255FA28B-F971-4697-9C58-DDD68D66856D}" presName="compNode" presStyleCnt="0"/>
      <dgm:spPr/>
    </dgm:pt>
    <dgm:pt modelId="{2EFDF846-939A-4E97-8E0D-7AB73679C54E}" type="pres">
      <dgm:prSet presAssocID="{255FA28B-F971-4697-9C58-DDD68D66856D}" presName="iconBgRect" presStyleLbl="bgShp" presStyleIdx="3" presStyleCnt="6"/>
      <dgm:spPr/>
    </dgm:pt>
    <dgm:pt modelId="{2BA9B0FB-5409-486D-BD1F-12A19358E4A9}" type="pres">
      <dgm:prSet presAssocID="{255FA28B-F971-4697-9C58-DDD68D66856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3361C89E-3313-4B30-976E-A5676DA617F2}" type="pres">
      <dgm:prSet presAssocID="{255FA28B-F971-4697-9C58-DDD68D66856D}" presName="spaceRect" presStyleCnt="0"/>
      <dgm:spPr/>
    </dgm:pt>
    <dgm:pt modelId="{7FEC0E73-9BDF-4F58-B534-DD02F5EC7473}" type="pres">
      <dgm:prSet presAssocID="{255FA28B-F971-4697-9C58-DDD68D66856D}" presName="textRect" presStyleLbl="revTx" presStyleIdx="3" presStyleCnt="6">
        <dgm:presLayoutVars>
          <dgm:chMax val="1"/>
          <dgm:chPref val="1"/>
        </dgm:presLayoutVars>
      </dgm:prSet>
      <dgm:spPr/>
    </dgm:pt>
    <dgm:pt modelId="{909344E2-2D38-45F8-97AB-B92608476FAC}" type="pres">
      <dgm:prSet presAssocID="{6ED76709-ABAB-437E-A8F2-DE84C8F8C71E}" presName="sibTrans" presStyleLbl="sibTrans2D1" presStyleIdx="0" presStyleCnt="0"/>
      <dgm:spPr/>
    </dgm:pt>
    <dgm:pt modelId="{72920B9A-4938-4650-8EC7-497489FB1D3C}" type="pres">
      <dgm:prSet presAssocID="{5597A1C4-E244-413F-B487-4B15D0491425}" presName="compNode" presStyleCnt="0"/>
      <dgm:spPr/>
    </dgm:pt>
    <dgm:pt modelId="{5FE8125C-9C8A-4DCC-9EC6-DCAA37B2F936}" type="pres">
      <dgm:prSet presAssocID="{5597A1C4-E244-413F-B487-4B15D0491425}" presName="iconBgRect" presStyleLbl="bgShp" presStyleIdx="4" presStyleCnt="6"/>
      <dgm:spPr/>
    </dgm:pt>
    <dgm:pt modelId="{17F9E70D-651C-466E-A4F0-920F3EAF4B1A}" type="pres">
      <dgm:prSet presAssocID="{5597A1C4-E244-413F-B487-4B15D049142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8351C687-4C80-4C6A-A39B-E0231AEA23CF}" type="pres">
      <dgm:prSet presAssocID="{5597A1C4-E244-413F-B487-4B15D0491425}" presName="spaceRect" presStyleCnt="0"/>
      <dgm:spPr/>
    </dgm:pt>
    <dgm:pt modelId="{9D908D34-28D5-4AA4-AEBF-546BCD2AD338}" type="pres">
      <dgm:prSet presAssocID="{5597A1C4-E244-413F-B487-4B15D0491425}" presName="textRect" presStyleLbl="revTx" presStyleIdx="4" presStyleCnt="6">
        <dgm:presLayoutVars>
          <dgm:chMax val="1"/>
          <dgm:chPref val="1"/>
        </dgm:presLayoutVars>
      </dgm:prSet>
      <dgm:spPr/>
    </dgm:pt>
    <dgm:pt modelId="{C179763C-4A99-4879-9192-0AD81A34FDA0}" type="pres">
      <dgm:prSet presAssocID="{DD73E296-DAF9-4429-B6AE-25C131C4252B}" presName="sibTrans" presStyleLbl="sibTrans2D1" presStyleIdx="0" presStyleCnt="0"/>
      <dgm:spPr/>
    </dgm:pt>
    <dgm:pt modelId="{B43747D6-8CBB-473E-8BAE-24270CD3F3E2}" type="pres">
      <dgm:prSet presAssocID="{104BEFC3-24C8-4396-B95C-3DBAC2E4CE5C}" presName="compNode" presStyleCnt="0"/>
      <dgm:spPr/>
    </dgm:pt>
    <dgm:pt modelId="{7C8F444C-C58E-42F6-ABB5-D487CDACADED}" type="pres">
      <dgm:prSet presAssocID="{104BEFC3-24C8-4396-B95C-3DBAC2E4CE5C}" presName="iconBgRect" presStyleLbl="bgShp" presStyleIdx="5" presStyleCnt="6"/>
      <dgm:spPr/>
    </dgm:pt>
    <dgm:pt modelId="{EAC25028-6BB6-4134-9028-ADE702BB05C1}" type="pres">
      <dgm:prSet presAssocID="{104BEFC3-24C8-4396-B95C-3DBAC2E4CE5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eted List"/>
        </a:ext>
      </dgm:extLst>
    </dgm:pt>
    <dgm:pt modelId="{4BAEAD4A-9CF0-413D-9088-EDC5B86B7F74}" type="pres">
      <dgm:prSet presAssocID="{104BEFC3-24C8-4396-B95C-3DBAC2E4CE5C}" presName="spaceRect" presStyleCnt="0"/>
      <dgm:spPr/>
    </dgm:pt>
    <dgm:pt modelId="{F3278E63-1915-4908-A6D6-6C77F1CEBB59}" type="pres">
      <dgm:prSet presAssocID="{104BEFC3-24C8-4396-B95C-3DBAC2E4CE5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6BBA403-945F-4D6A-9ABC-8E252D7C3A51}" type="presOf" srcId="{57EA3BB7-215C-4CE0-98BB-6A473FA77F41}" destId="{647DAB5E-0DDE-4716-8926-93CED3986825}" srcOrd="0" destOrd="0" presId="urn:microsoft.com/office/officeart/2018/2/layout/IconCircleList"/>
    <dgm:cxn modelId="{05203F0C-754E-4D24-BA1F-6936AA07A457}" type="presOf" srcId="{5597A1C4-E244-413F-B487-4B15D0491425}" destId="{9D908D34-28D5-4AA4-AEBF-546BCD2AD338}" srcOrd="0" destOrd="0" presId="urn:microsoft.com/office/officeart/2018/2/layout/IconCircleList"/>
    <dgm:cxn modelId="{81DE1617-0266-4723-BA8C-5DEB6D26A173}" type="presOf" srcId="{DD73E296-DAF9-4429-B6AE-25C131C4252B}" destId="{C179763C-4A99-4879-9192-0AD81A34FDA0}" srcOrd="0" destOrd="0" presId="urn:microsoft.com/office/officeart/2018/2/layout/IconCircleList"/>
    <dgm:cxn modelId="{682E4B1E-B521-42CD-B844-7FB038CB0C20}" srcId="{2067D65D-2B74-484D-99CD-EFA1E4B800AE}" destId="{5597A1C4-E244-413F-B487-4B15D0491425}" srcOrd="4" destOrd="0" parTransId="{4C133367-EE90-4BDA-BB1C-0EB99A64B9C8}" sibTransId="{DD73E296-DAF9-4429-B6AE-25C131C4252B}"/>
    <dgm:cxn modelId="{037DFE2E-F65F-4432-9BA8-F5688063666F}" srcId="{2067D65D-2B74-484D-99CD-EFA1E4B800AE}" destId="{5AB3B7AB-9713-494D-A512-BAC1A0A3EE02}" srcOrd="1" destOrd="0" parTransId="{B18961FA-2B63-44F1-9FE1-756B5E6668E8}" sibTransId="{CAC0178D-DB42-42EE-AE9E-6F36EEA5501D}"/>
    <dgm:cxn modelId="{2BE24D46-7D88-4280-A34A-F5551FC9F117}" srcId="{2067D65D-2B74-484D-99CD-EFA1E4B800AE}" destId="{255FA28B-F971-4697-9C58-DDD68D66856D}" srcOrd="3" destOrd="0" parTransId="{DDF5ACE8-EB56-46F4-8D2E-384FF8013CA1}" sibTransId="{6ED76709-ABAB-437E-A8F2-DE84C8F8C71E}"/>
    <dgm:cxn modelId="{D6E08559-26F4-4F59-BDC6-B158B3A30758}" type="presOf" srcId="{6ED76709-ABAB-437E-A8F2-DE84C8F8C71E}" destId="{909344E2-2D38-45F8-97AB-B92608476FAC}" srcOrd="0" destOrd="0" presId="urn:microsoft.com/office/officeart/2018/2/layout/IconCircleList"/>
    <dgm:cxn modelId="{3B9F6987-1EF8-4DAB-B0CD-99F2167F1000}" type="presOf" srcId="{255FA28B-F971-4697-9C58-DDD68D66856D}" destId="{7FEC0E73-9BDF-4F58-B534-DD02F5EC7473}" srcOrd="0" destOrd="0" presId="urn:microsoft.com/office/officeart/2018/2/layout/IconCircleList"/>
    <dgm:cxn modelId="{845AE6B1-A5EB-4202-97C6-B9177B421305}" type="presOf" srcId="{2067D65D-2B74-484D-99CD-EFA1E4B800AE}" destId="{FC596F54-7521-41CD-B68E-3D7AB19BBA2E}" srcOrd="0" destOrd="0" presId="urn:microsoft.com/office/officeart/2018/2/layout/IconCircleList"/>
    <dgm:cxn modelId="{89E8A0BF-20C5-41A1-91C6-61C2A1BE88F4}" type="presOf" srcId="{5AB3B7AB-9713-494D-A512-BAC1A0A3EE02}" destId="{357E4569-362F-4E7E-B671-4071A0E88A4D}" srcOrd="0" destOrd="0" presId="urn:microsoft.com/office/officeart/2018/2/layout/IconCircleList"/>
    <dgm:cxn modelId="{D9747AC9-F223-40B9-ABDF-A5738805CC10}" type="presOf" srcId="{CAC0178D-DB42-42EE-AE9E-6F36EEA5501D}" destId="{26473704-EB94-443E-8F9B-1F589DAB48DE}" srcOrd="0" destOrd="0" presId="urn:microsoft.com/office/officeart/2018/2/layout/IconCircleList"/>
    <dgm:cxn modelId="{347E54CB-3016-4FF2-8023-EAAC196BD7CF}" type="presOf" srcId="{BA34C2A6-3572-48B9-B09D-94593B0220C7}" destId="{16578FA3-5E4D-4825-A232-4FFF58A1BC5E}" srcOrd="0" destOrd="0" presId="urn:microsoft.com/office/officeart/2018/2/layout/IconCircleList"/>
    <dgm:cxn modelId="{92E82ECF-5CFB-4D34-B961-65BD0E9A8501}" type="presOf" srcId="{104BEFC3-24C8-4396-B95C-3DBAC2E4CE5C}" destId="{F3278E63-1915-4908-A6D6-6C77F1CEBB59}" srcOrd="0" destOrd="0" presId="urn:microsoft.com/office/officeart/2018/2/layout/IconCircleList"/>
    <dgm:cxn modelId="{023EFCCF-0E8C-4449-8EDA-3FF308117A54}" srcId="{2067D65D-2B74-484D-99CD-EFA1E4B800AE}" destId="{A70FEE02-F63C-4697-8DB3-DC854512DC1B}" srcOrd="0" destOrd="0" parTransId="{8061FAB7-37F7-4B2E-BE8C-7AF57F5242B3}" sibTransId="{B491E83C-D71D-4E57-997B-0F53BB5FD0AF}"/>
    <dgm:cxn modelId="{312757D3-7CD8-407D-A800-3FD8BE87648E}" srcId="{2067D65D-2B74-484D-99CD-EFA1E4B800AE}" destId="{BA34C2A6-3572-48B9-B09D-94593B0220C7}" srcOrd="2" destOrd="0" parTransId="{C9112578-087E-4365-B7ED-FBA2BF4D5F73}" sibTransId="{57EA3BB7-215C-4CE0-98BB-6A473FA77F41}"/>
    <dgm:cxn modelId="{8F3E0CED-BABA-406D-9786-2A2D45690F1F}" srcId="{2067D65D-2B74-484D-99CD-EFA1E4B800AE}" destId="{104BEFC3-24C8-4396-B95C-3DBAC2E4CE5C}" srcOrd="5" destOrd="0" parTransId="{725D1523-4345-42C2-8AC4-573DEA4A961B}" sibTransId="{DFE2D4CE-B3F7-45EF-B1C5-E86D49A6F149}"/>
    <dgm:cxn modelId="{FA8F37F9-C975-4E4A-B3E2-85D5C15E43AB}" type="presOf" srcId="{A70FEE02-F63C-4697-8DB3-DC854512DC1B}" destId="{CA81C3DF-0FBA-416D-B400-3DF877EE9BFA}" srcOrd="0" destOrd="0" presId="urn:microsoft.com/office/officeart/2018/2/layout/IconCircleList"/>
    <dgm:cxn modelId="{63ABECFF-AB22-4DC7-A21D-CCB67E9596FE}" type="presOf" srcId="{B491E83C-D71D-4E57-997B-0F53BB5FD0AF}" destId="{E306FF6C-E286-4105-8ADA-94B7F48FF62A}" srcOrd="0" destOrd="0" presId="urn:microsoft.com/office/officeart/2018/2/layout/IconCircleList"/>
    <dgm:cxn modelId="{E9F68550-FF2A-4334-9A0A-E9DF66366CCA}" type="presParOf" srcId="{FC596F54-7521-41CD-B68E-3D7AB19BBA2E}" destId="{07D7CEDC-85E9-4000-961A-C4BEC79CF43D}" srcOrd="0" destOrd="0" presId="urn:microsoft.com/office/officeart/2018/2/layout/IconCircleList"/>
    <dgm:cxn modelId="{23FDB009-503C-4B81-8C0A-E57D66D34357}" type="presParOf" srcId="{07D7CEDC-85E9-4000-961A-C4BEC79CF43D}" destId="{0F462930-5585-4D38-9277-D63EB7B5C383}" srcOrd="0" destOrd="0" presId="urn:microsoft.com/office/officeart/2018/2/layout/IconCircleList"/>
    <dgm:cxn modelId="{2E5E3F80-6B12-45BB-BCCF-30A735914DFA}" type="presParOf" srcId="{0F462930-5585-4D38-9277-D63EB7B5C383}" destId="{00C15074-1B21-4BFE-988E-9FEDAD35BCE6}" srcOrd="0" destOrd="0" presId="urn:microsoft.com/office/officeart/2018/2/layout/IconCircleList"/>
    <dgm:cxn modelId="{1DBF7EEC-45C3-448F-B743-0BB121823AD3}" type="presParOf" srcId="{0F462930-5585-4D38-9277-D63EB7B5C383}" destId="{F561AEA6-40B5-4A74-9D2B-84D11393173A}" srcOrd="1" destOrd="0" presId="urn:microsoft.com/office/officeart/2018/2/layout/IconCircleList"/>
    <dgm:cxn modelId="{A5068191-8537-436F-8CBD-0ED63F57AFE9}" type="presParOf" srcId="{0F462930-5585-4D38-9277-D63EB7B5C383}" destId="{7222C3B1-DBAC-42E1-868C-D5D358CEC3FA}" srcOrd="2" destOrd="0" presId="urn:microsoft.com/office/officeart/2018/2/layout/IconCircleList"/>
    <dgm:cxn modelId="{B77A07B8-7824-4D6E-8186-BC853F62FD45}" type="presParOf" srcId="{0F462930-5585-4D38-9277-D63EB7B5C383}" destId="{CA81C3DF-0FBA-416D-B400-3DF877EE9BFA}" srcOrd="3" destOrd="0" presId="urn:microsoft.com/office/officeart/2018/2/layout/IconCircleList"/>
    <dgm:cxn modelId="{ABFC0AE0-D037-418D-8190-62E0D3494E3F}" type="presParOf" srcId="{07D7CEDC-85E9-4000-961A-C4BEC79CF43D}" destId="{E306FF6C-E286-4105-8ADA-94B7F48FF62A}" srcOrd="1" destOrd="0" presId="urn:microsoft.com/office/officeart/2018/2/layout/IconCircleList"/>
    <dgm:cxn modelId="{8ED94688-D39A-4531-9377-98F0283E52E6}" type="presParOf" srcId="{07D7CEDC-85E9-4000-961A-C4BEC79CF43D}" destId="{5EA87DFB-2722-430F-AEF1-7A227459864B}" srcOrd="2" destOrd="0" presId="urn:microsoft.com/office/officeart/2018/2/layout/IconCircleList"/>
    <dgm:cxn modelId="{8F3B7265-976D-4E55-9838-DD2ACEC61EC5}" type="presParOf" srcId="{5EA87DFB-2722-430F-AEF1-7A227459864B}" destId="{519C7B90-2A8D-44F7-961F-A99B288DDC43}" srcOrd="0" destOrd="0" presId="urn:microsoft.com/office/officeart/2018/2/layout/IconCircleList"/>
    <dgm:cxn modelId="{1834FF42-8A83-4ABC-B5BA-9454A8D9BB9D}" type="presParOf" srcId="{5EA87DFB-2722-430F-AEF1-7A227459864B}" destId="{6F54243D-61B7-4A8D-A4FD-780EF895C071}" srcOrd="1" destOrd="0" presId="urn:microsoft.com/office/officeart/2018/2/layout/IconCircleList"/>
    <dgm:cxn modelId="{D6B9D437-66F1-4922-8FA5-8D74F80232C7}" type="presParOf" srcId="{5EA87DFB-2722-430F-AEF1-7A227459864B}" destId="{274F4DAC-4474-4535-8886-B90C0B6B8EFE}" srcOrd="2" destOrd="0" presId="urn:microsoft.com/office/officeart/2018/2/layout/IconCircleList"/>
    <dgm:cxn modelId="{816A6CFF-4D88-4E21-A0BD-57010629CB22}" type="presParOf" srcId="{5EA87DFB-2722-430F-AEF1-7A227459864B}" destId="{357E4569-362F-4E7E-B671-4071A0E88A4D}" srcOrd="3" destOrd="0" presId="urn:microsoft.com/office/officeart/2018/2/layout/IconCircleList"/>
    <dgm:cxn modelId="{D0688712-A864-4481-99FD-A7A9007F5E30}" type="presParOf" srcId="{07D7CEDC-85E9-4000-961A-C4BEC79CF43D}" destId="{26473704-EB94-443E-8F9B-1F589DAB48DE}" srcOrd="3" destOrd="0" presId="urn:microsoft.com/office/officeart/2018/2/layout/IconCircleList"/>
    <dgm:cxn modelId="{7E1281E3-EF60-458A-999B-5ED518F04C81}" type="presParOf" srcId="{07D7CEDC-85E9-4000-961A-C4BEC79CF43D}" destId="{43F88309-D9B6-4DEA-8DD5-1B28BB53A4C6}" srcOrd="4" destOrd="0" presId="urn:microsoft.com/office/officeart/2018/2/layout/IconCircleList"/>
    <dgm:cxn modelId="{BC3FDB35-7105-4292-84E3-F55A07E7DC41}" type="presParOf" srcId="{43F88309-D9B6-4DEA-8DD5-1B28BB53A4C6}" destId="{8A15C09A-78DF-421D-B53F-B71901C619B8}" srcOrd="0" destOrd="0" presId="urn:microsoft.com/office/officeart/2018/2/layout/IconCircleList"/>
    <dgm:cxn modelId="{7B516E76-8F21-4858-B234-3CCBF32DB82F}" type="presParOf" srcId="{43F88309-D9B6-4DEA-8DD5-1B28BB53A4C6}" destId="{56BD4C4E-B151-4914-A405-A3E9D5BA994C}" srcOrd="1" destOrd="0" presId="urn:microsoft.com/office/officeart/2018/2/layout/IconCircleList"/>
    <dgm:cxn modelId="{94E4C40B-45BB-4290-A5A0-F57685700459}" type="presParOf" srcId="{43F88309-D9B6-4DEA-8DD5-1B28BB53A4C6}" destId="{60967D42-1A9B-4C42-AD45-E1DFD74AC3A0}" srcOrd="2" destOrd="0" presId="urn:microsoft.com/office/officeart/2018/2/layout/IconCircleList"/>
    <dgm:cxn modelId="{03030E46-A6D9-4CB8-BB38-B53600F96B97}" type="presParOf" srcId="{43F88309-D9B6-4DEA-8DD5-1B28BB53A4C6}" destId="{16578FA3-5E4D-4825-A232-4FFF58A1BC5E}" srcOrd="3" destOrd="0" presId="urn:microsoft.com/office/officeart/2018/2/layout/IconCircleList"/>
    <dgm:cxn modelId="{89361583-797D-4604-B4B7-9221329C7380}" type="presParOf" srcId="{07D7CEDC-85E9-4000-961A-C4BEC79CF43D}" destId="{647DAB5E-0DDE-4716-8926-93CED3986825}" srcOrd="5" destOrd="0" presId="urn:microsoft.com/office/officeart/2018/2/layout/IconCircleList"/>
    <dgm:cxn modelId="{C4551AA6-FF4D-459F-8145-9D965210ADBA}" type="presParOf" srcId="{07D7CEDC-85E9-4000-961A-C4BEC79CF43D}" destId="{5E272093-CDFF-4FA4-92E7-28D358793753}" srcOrd="6" destOrd="0" presId="urn:microsoft.com/office/officeart/2018/2/layout/IconCircleList"/>
    <dgm:cxn modelId="{AC126CFC-4AEE-4FAE-ABD6-9EC914CD22F3}" type="presParOf" srcId="{5E272093-CDFF-4FA4-92E7-28D358793753}" destId="{2EFDF846-939A-4E97-8E0D-7AB73679C54E}" srcOrd="0" destOrd="0" presId="urn:microsoft.com/office/officeart/2018/2/layout/IconCircleList"/>
    <dgm:cxn modelId="{B89ECFC4-EB60-4E8F-8A9E-3803968E024E}" type="presParOf" srcId="{5E272093-CDFF-4FA4-92E7-28D358793753}" destId="{2BA9B0FB-5409-486D-BD1F-12A19358E4A9}" srcOrd="1" destOrd="0" presId="urn:microsoft.com/office/officeart/2018/2/layout/IconCircleList"/>
    <dgm:cxn modelId="{FB4E72D9-88AA-4ECA-A3AC-A68838BF3B55}" type="presParOf" srcId="{5E272093-CDFF-4FA4-92E7-28D358793753}" destId="{3361C89E-3313-4B30-976E-A5676DA617F2}" srcOrd="2" destOrd="0" presId="urn:microsoft.com/office/officeart/2018/2/layout/IconCircleList"/>
    <dgm:cxn modelId="{20ADFC1A-7AE1-4B78-B38D-21E8B833C4FB}" type="presParOf" srcId="{5E272093-CDFF-4FA4-92E7-28D358793753}" destId="{7FEC0E73-9BDF-4F58-B534-DD02F5EC7473}" srcOrd="3" destOrd="0" presId="urn:microsoft.com/office/officeart/2018/2/layout/IconCircleList"/>
    <dgm:cxn modelId="{EE56332D-B337-4DD4-AA58-D3FB305549E5}" type="presParOf" srcId="{07D7CEDC-85E9-4000-961A-C4BEC79CF43D}" destId="{909344E2-2D38-45F8-97AB-B92608476FAC}" srcOrd="7" destOrd="0" presId="urn:microsoft.com/office/officeart/2018/2/layout/IconCircleList"/>
    <dgm:cxn modelId="{75E8CF81-EB76-4F95-81E1-6F3FF60B464A}" type="presParOf" srcId="{07D7CEDC-85E9-4000-961A-C4BEC79CF43D}" destId="{72920B9A-4938-4650-8EC7-497489FB1D3C}" srcOrd="8" destOrd="0" presId="urn:microsoft.com/office/officeart/2018/2/layout/IconCircleList"/>
    <dgm:cxn modelId="{10A8E257-C186-4919-A434-3070457C09BC}" type="presParOf" srcId="{72920B9A-4938-4650-8EC7-497489FB1D3C}" destId="{5FE8125C-9C8A-4DCC-9EC6-DCAA37B2F936}" srcOrd="0" destOrd="0" presId="urn:microsoft.com/office/officeart/2018/2/layout/IconCircleList"/>
    <dgm:cxn modelId="{010187DA-2EA3-4BCD-8ABB-53676C06F09E}" type="presParOf" srcId="{72920B9A-4938-4650-8EC7-497489FB1D3C}" destId="{17F9E70D-651C-466E-A4F0-920F3EAF4B1A}" srcOrd="1" destOrd="0" presId="urn:microsoft.com/office/officeart/2018/2/layout/IconCircleList"/>
    <dgm:cxn modelId="{9C50E379-F0AF-47DD-8C4F-22CA4E9DE8D7}" type="presParOf" srcId="{72920B9A-4938-4650-8EC7-497489FB1D3C}" destId="{8351C687-4C80-4C6A-A39B-E0231AEA23CF}" srcOrd="2" destOrd="0" presId="urn:microsoft.com/office/officeart/2018/2/layout/IconCircleList"/>
    <dgm:cxn modelId="{E55E55B9-8B96-40AF-A010-AC9BD979EFAA}" type="presParOf" srcId="{72920B9A-4938-4650-8EC7-497489FB1D3C}" destId="{9D908D34-28D5-4AA4-AEBF-546BCD2AD338}" srcOrd="3" destOrd="0" presId="urn:microsoft.com/office/officeart/2018/2/layout/IconCircleList"/>
    <dgm:cxn modelId="{E827EF3A-F451-4C69-95B4-BA91DA72AAF0}" type="presParOf" srcId="{07D7CEDC-85E9-4000-961A-C4BEC79CF43D}" destId="{C179763C-4A99-4879-9192-0AD81A34FDA0}" srcOrd="9" destOrd="0" presId="urn:microsoft.com/office/officeart/2018/2/layout/IconCircleList"/>
    <dgm:cxn modelId="{33BA0FDB-40F5-451B-AC1D-5D543C770603}" type="presParOf" srcId="{07D7CEDC-85E9-4000-961A-C4BEC79CF43D}" destId="{B43747D6-8CBB-473E-8BAE-24270CD3F3E2}" srcOrd="10" destOrd="0" presId="urn:microsoft.com/office/officeart/2018/2/layout/IconCircleList"/>
    <dgm:cxn modelId="{0B2CC8A6-00EE-486F-862E-CCD989580F29}" type="presParOf" srcId="{B43747D6-8CBB-473E-8BAE-24270CD3F3E2}" destId="{7C8F444C-C58E-42F6-ABB5-D487CDACADED}" srcOrd="0" destOrd="0" presId="urn:microsoft.com/office/officeart/2018/2/layout/IconCircleList"/>
    <dgm:cxn modelId="{29C05A95-BA69-47DD-B171-B0A31280E6D7}" type="presParOf" srcId="{B43747D6-8CBB-473E-8BAE-24270CD3F3E2}" destId="{EAC25028-6BB6-4134-9028-ADE702BB05C1}" srcOrd="1" destOrd="0" presId="urn:microsoft.com/office/officeart/2018/2/layout/IconCircleList"/>
    <dgm:cxn modelId="{0B9B5B2C-9223-454D-8CFA-C00A0215B99F}" type="presParOf" srcId="{B43747D6-8CBB-473E-8BAE-24270CD3F3E2}" destId="{4BAEAD4A-9CF0-413D-9088-EDC5B86B7F74}" srcOrd="2" destOrd="0" presId="urn:microsoft.com/office/officeart/2018/2/layout/IconCircleList"/>
    <dgm:cxn modelId="{06815DBA-524C-4441-B113-32F45CEC2C72}" type="presParOf" srcId="{B43747D6-8CBB-473E-8BAE-24270CD3F3E2}" destId="{F3278E63-1915-4908-A6D6-6C77F1CEBB5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8540D30-FCE3-43FF-8939-B1AA7E8EA1DB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2702775-594D-4AD8-BD9B-F26FD633E98F}" type="pres">
      <dgm:prSet presAssocID="{68540D30-FCE3-43FF-8939-B1AA7E8EA1D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EB322516-DA6A-4573-B332-C9F91AF67EEE}" type="presOf" srcId="{68540D30-FCE3-43FF-8939-B1AA7E8EA1DB}" destId="{C2702775-594D-4AD8-BD9B-F26FD633E98F}" srcOrd="0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5D7A42-CAB0-4C3C-A282-4CC653E182D7}" type="doc">
      <dgm:prSet loTypeId="urn:microsoft.com/office/officeart/2005/8/layout/bProcess4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4EE0387-43CD-4A13-8C47-3B3B75CFB0DC}">
      <dgm:prSet custT="1"/>
      <dgm:spPr/>
      <dgm:t>
        <a:bodyPr/>
        <a:lstStyle/>
        <a:p>
          <a:r>
            <a:rPr lang="en-US" sz="1400" dirty="0"/>
            <a:t>Executive Summary</a:t>
          </a:r>
        </a:p>
      </dgm:t>
    </dgm:pt>
    <dgm:pt modelId="{F363D76D-3FAD-460A-A41E-1A63EC282B2D}" type="parTrans" cxnId="{C8DE4F36-3A43-4CF5-8C36-5D140B804B0A}">
      <dgm:prSet/>
      <dgm:spPr/>
      <dgm:t>
        <a:bodyPr/>
        <a:lstStyle/>
        <a:p>
          <a:endParaRPr lang="en-US"/>
        </a:p>
      </dgm:t>
    </dgm:pt>
    <dgm:pt modelId="{A7806441-B633-4141-A0A8-EDEF016A3C4D}" type="sibTrans" cxnId="{C8DE4F36-3A43-4CF5-8C36-5D140B804B0A}">
      <dgm:prSet/>
      <dgm:spPr/>
      <dgm:t>
        <a:bodyPr/>
        <a:lstStyle/>
        <a:p>
          <a:endParaRPr lang="en-US" sz="1400"/>
        </a:p>
      </dgm:t>
    </dgm:pt>
    <dgm:pt modelId="{55626058-2F37-48FD-B8FF-3D543F16BC21}">
      <dgm:prSet custT="1"/>
      <dgm:spPr/>
      <dgm:t>
        <a:bodyPr/>
        <a:lstStyle/>
        <a:p>
          <a:r>
            <a:rPr lang="en-US" sz="1400" dirty="0"/>
            <a:t>Data collection methodology:</a:t>
          </a:r>
        </a:p>
      </dgm:t>
    </dgm:pt>
    <dgm:pt modelId="{5350B306-364A-4013-851D-89A098924A50}" type="parTrans" cxnId="{82BA002F-F7A8-44EA-9171-4D5CF6805E3F}">
      <dgm:prSet/>
      <dgm:spPr/>
      <dgm:t>
        <a:bodyPr/>
        <a:lstStyle/>
        <a:p>
          <a:endParaRPr lang="en-US"/>
        </a:p>
      </dgm:t>
    </dgm:pt>
    <dgm:pt modelId="{51FE8284-8C66-4AF5-B78D-A9FA8737F5AB}" type="sibTrans" cxnId="{82BA002F-F7A8-44EA-9171-4D5CF6805E3F}">
      <dgm:prSet/>
      <dgm:spPr/>
      <dgm:t>
        <a:bodyPr/>
        <a:lstStyle/>
        <a:p>
          <a:endParaRPr lang="en-US" sz="1400"/>
        </a:p>
      </dgm:t>
    </dgm:pt>
    <dgm:pt modelId="{4C0F579F-1591-4F0C-AA60-37FEE461BF66}">
      <dgm:prSet custT="1"/>
      <dgm:spPr/>
      <dgm:t>
        <a:bodyPr/>
        <a:lstStyle/>
        <a:p>
          <a:r>
            <a:rPr lang="en-US" sz="1400" dirty="0"/>
            <a:t>Data was collected using SpaceX API and web scrapping</a:t>
          </a:r>
        </a:p>
      </dgm:t>
    </dgm:pt>
    <dgm:pt modelId="{F74887E2-9139-41B4-BED2-5E53BF7696EA}" type="parTrans" cxnId="{895D9E75-F052-452C-BFCF-680EAE1D8823}">
      <dgm:prSet/>
      <dgm:spPr/>
      <dgm:t>
        <a:bodyPr/>
        <a:lstStyle/>
        <a:p>
          <a:endParaRPr lang="en-US"/>
        </a:p>
      </dgm:t>
    </dgm:pt>
    <dgm:pt modelId="{2A6CB776-4F95-4B05-ACB6-E184B91D54F7}" type="sibTrans" cxnId="{895D9E75-F052-452C-BFCF-680EAE1D8823}">
      <dgm:prSet/>
      <dgm:spPr/>
      <dgm:t>
        <a:bodyPr/>
        <a:lstStyle/>
        <a:p>
          <a:endParaRPr lang="en-US"/>
        </a:p>
      </dgm:t>
    </dgm:pt>
    <dgm:pt modelId="{0FCF3A40-3B9E-4005-812E-3C345977CE90}">
      <dgm:prSet custT="1"/>
      <dgm:spPr/>
      <dgm:t>
        <a:bodyPr/>
        <a:lstStyle/>
        <a:p>
          <a:r>
            <a:rPr lang="en-US" sz="1400"/>
            <a:t>Then collected data is read and converted into data frame </a:t>
          </a:r>
        </a:p>
      </dgm:t>
    </dgm:pt>
    <dgm:pt modelId="{BC5F965C-C0F0-4C77-87A3-05075CADEE72}" type="parTrans" cxnId="{DB3F95D6-0613-4FEC-91B8-14B1A23F065F}">
      <dgm:prSet/>
      <dgm:spPr/>
      <dgm:t>
        <a:bodyPr/>
        <a:lstStyle/>
        <a:p>
          <a:endParaRPr lang="en-US"/>
        </a:p>
      </dgm:t>
    </dgm:pt>
    <dgm:pt modelId="{D0370183-5C9B-4A8D-9FC9-48558B21F052}" type="sibTrans" cxnId="{DB3F95D6-0613-4FEC-91B8-14B1A23F065F}">
      <dgm:prSet/>
      <dgm:spPr/>
      <dgm:t>
        <a:bodyPr/>
        <a:lstStyle/>
        <a:p>
          <a:endParaRPr lang="en-US"/>
        </a:p>
      </dgm:t>
    </dgm:pt>
    <dgm:pt modelId="{82DB3A9A-6525-43D1-B306-52D684F4D81B}">
      <dgm:prSet custT="1"/>
      <dgm:spPr/>
      <dgm:t>
        <a:bodyPr/>
        <a:lstStyle/>
        <a:p>
          <a:r>
            <a:rPr lang="en-US" sz="1400"/>
            <a:t>Perform data wrangling</a:t>
          </a:r>
        </a:p>
      </dgm:t>
    </dgm:pt>
    <dgm:pt modelId="{EEDC1BAF-4967-44FC-9C37-3BF066E1D750}" type="parTrans" cxnId="{F16F8479-0AA4-4AA8-8BC3-90BAA0D0D23A}">
      <dgm:prSet/>
      <dgm:spPr/>
      <dgm:t>
        <a:bodyPr/>
        <a:lstStyle/>
        <a:p>
          <a:endParaRPr lang="en-US"/>
        </a:p>
      </dgm:t>
    </dgm:pt>
    <dgm:pt modelId="{7158AD0D-E98F-4CA0-9F29-0CEE7CC45A1E}" type="sibTrans" cxnId="{F16F8479-0AA4-4AA8-8BC3-90BAA0D0D23A}">
      <dgm:prSet/>
      <dgm:spPr/>
      <dgm:t>
        <a:bodyPr/>
        <a:lstStyle/>
        <a:p>
          <a:endParaRPr lang="en-US" sz="1400"/>
        </a:p>
      </dgm:t>
    </dgm:pt>
    <dgm:pt modelId="{C6F5C439-C4A2-4465-9527-7AC3017FCEC6}">
      <dgm:prSet custT="1"/>
      <dgm:spPr/>
      <dgm:t>
        <a:bodyPr/>
        <a:lstStyle/>
        <a:p>
          <a:r>
            <a:rPr lang="en-US" sz="1400" dirty="0"/>
            <a:t>Falcon 9 data is separated</a:t>
          </a:r>
        </a:p>
      </dgm:t>
    </dgm:pt>
    <dgm:pt modelId="{0348A9B4-5118-4B56-B4D2-642429F89527}" type="parTrans" cxnId="{0C9D23F0-B205-4692-A5FC-1EC2453DCA4F}">
      <dgm:prSet/>
      <dgm:spPr/>
      <dgm:t>
        <a:bodyPr/>
        <a:lstStyle/>
        <a:p>
          <a:endParaRPr lang="en-US"/>
        </a:p>
      </dgm:t>
    </dgm:pt>
    <dgm:pt modelId="{1CCA3979-5D10-40D0-81C7-254930B3AE81}" type="sibTrans" cxnId="{0C9D23F0-B205-4692-A5FC-1EC2453DCA4F}">
      <dgm:prSet/>
      <dgm:spPr/>
      <dgm:t>
        <a:bodyPr/>
        <a:lstStyle/>
        <a:p>
          <a:endParaRPr lang="en-US"/>
        </a:p>
      </dgm:t>
    </dgm:pt>
    <dgm:pt modelId="{1C72568D-A3B8-46AB-8AF6-F5824F0FA9A2}">
      <dgm:prSet custT="1"/>
      <dgm:spPr/>
      <dgm:t>
        <a:bodyPr/>
        <a:lstStyle/>
        <a:p>
          <a:r>
            <a:rPr lang="en-US" sz="1400"/>
            <a:t>Missing payload mass values were replaced by mean </a:t>
          </a:r>
        </a:p>
      </dgm:t>
    </dgm:pt>
    <dgm:pt modelId="{5DA517C0-92F5-40D0-8A26-04E9FD68E1DA}" type="parTrans" cxnId="{37B7651A-4788-4BC7-9588-F371C7E0B0E0}">
      <dgm:prSet/>
      <dgm:spPr/>
      <dgm:t>
        <a:bodyPr/>
        <a:lstStyle/>
        <a:p>
          <a:endParaRPr lang="en-US"/>
        </a:p>
      </dgm:t>
    </dgm:pt>
    <dgm:pt modelId="{CE3A171E-2AD0-4092-8A72-21CFF435841C}" type="sibTrans" cxnId="{37B7651A-4788-4BC7-9588-F371C7E0B0E0}">
      <dgm:prSet/>
      <dgm:spPr/>
      <dgm:t>
        <a:bodyPr/>
        <a:lstStyle/>
        <a:p>
          <a:endParaRPr lang="en-US"/>
        </a:p>
      </dgm:t>
    </dgm:pt>
    <dgm:pt modelId="{B92682C3-D971-43B4-8CD0-7CEBB69D4A71}">
      <dgm:prSet custT="1"/>
      <dgm:spPr/>
      <dgm:t>
        <a:bodyPr/>
        <a:lstStyle/>
        <a:p>
          <a:r>
            <a:rPr lang="en-US" sz="1400" dirty="0"/>
            <a:t>Perform exploratory data analysis (EDA) using visualization and SQL</a:t>
          </a:r>
        </a:p>
      </dgm:t>
    </dgm:pt>
    <dgm:pt modelId="{65105ABB-C60B-4A0A-A682-B0F9CDED39B1}" type="parTrans" cxnId="{A2DBC687-FE45-4285-A4BB-73BFF4BDBC8F}">
      <dgm:prSet/>
      <dgm:spPr/>
      <dgm:t>
        <a:bodyPr/>
        <a:lstStyle/>
        <a:p>
          <a:endParaRPr lang="en-US"/>
        </a:p>
      </dgm:t>
    </dgm:pt>
    <dgm:pt modelId="{C28E1247-6528-41E3-8479-D25161E2D151}" type="sibTrans" cxnId="{A2DBC687-FE45-4285-A4BB-73BFF4BDBC8F}">
      <dgm:prSet/>
      <dgm:spPr/>
      <dgm:t>
        <a:bodyPr/>
        <a:lstStyle/>
        <a:p>
          <a:endParaRPr lang="en-US" sz="1400"/>
        </a:p>
      </dgm:t>
    </dgm:pt>
    <dgm:pt modelId="{4DA4621D-2890-418A-BF24-B2452D6ADFF3}">
      <dgm:prSet custT="1"/>
      <dgm:spPr/>
      <dgm:t>
        <a:bodyPr/>
        <a:lstStyle/>
        <a:p>
          <a:r>
            <a:rPr lang="en-US" sz="1400" dirty="0"/>
            <a:t>Perform interactive visual analytics using Folium and </a:t>
          </a:r>
          <a:r>
            <a:rPr lang="en-US" sz="1400" dirty="0" err="1"/>
            <a:t>Plotly</a:t>
          </a:r>
          <a:r>
            <a:rPr lang="en-US" sz="1400" dirty="0"/>
            <a:t> Dash</a:t>
          </a:r>
        </a:p>
      </dgm:t>
    </dgm:pt>
    <dgm:pt modelId="{7AFE6C2A-8A45-45EB-89E2-2D7975FE4581}" type="parTrans" cxnId="{4044F8EB-FB86-46E5-BA5C-AC21231DD331}">
      <dgm:prSet/>
      <dgm:spPr/>
      <dgm:t>
        <a:bodyPr/>
        <a:lstStyle/>
        <a:p>
          <a:endParaRPr lang="en-US"/>
        </a:p>
      </dgm:t>
    </dgm:pt>
    <dgm:pt modelId="{95E0FDD5-6A6B-46FB-814E-B9AD96BB9A1F}" type="sibTrans" cxnId="{4044F8EB-FB86-46E5-BA5C-AC21231DD331}">
      <dgm:prSet/>
      <dgm:spPr/>
      <dgm:t>
        <a:bodyPr/>
        <a:lstStyle/>
        <a:p>
          <a:endParaRPr lang="en-US" sz="1400"/>
        </a:p>
      </dgm:t>
    </dgm:pt>
    <dgm:pt modelId="{0005E49E-73B8-4B70-90C9-25C4EB54E1FF}">
      <dgm:prSet custT="1"/>
      <dgm:spPr/>
      <dgm:t>
        <a:bodyPr/>
        <a:lstStyle/>
        <a:p>
          <a:r>
            <a:rPr lang="en-US" sz="1400" dirty="0"/>
            <a:t>Perform predictive analysis using classification models</a:t>
          </a:r>
        </a:p>
      </dgm:t>
    </dgm:pt>
    <dgm:pt modelId="{B4BA9F21-6CD3-4295-8C3F-2803BC895FF4}" type="parTrans" cxnId="{ACC74709-F16B-430E-A80C-1E4ADB91CE1C}">
      <dgm:prSet/>
      <dgm:spPr/>
      <dgm:t>
        <a:bodyPr/>
        <a:lstStyle/>
        <a:p>
          <a:endParaRPr lang="en-US"/>
        </a:p>
      </dgm:t>
    </dgm:pt>
    <dgm:pt modelId="{73510A56-0F50-4090-B0F9-813C96C7E7AF}" type="sibTrans" cxnId="{ACC74709-F16B-430E-A80C-1E4ADB91CE1C}">
      <dgm:prSet/>
      <dgm:spPr/>
      <dgm:t>
        <a:bodyPr/>
        <a:lstStyle/>
        <a:p>
          <a:endParaRPr lang="en-US"/>
        </a:p>
      </dgm:t>
    </dgm:pt>
    <dgm:pt modelId="{20EF3DC6-1433-4834-B15C-3B7F55A92E76}">
      <dgm:prSet custT="1"/>
      <dgm:spPr/>
      <dgm:t>
        <a:bodyPr/>
        <a:lstStyle/>
        <a:p>
          <a:r>
            <a:rPr lang="en-US" sz="1400"/>
            <a:t>The data is first split into train and test data set</a:t>
          </a:r>
        </a:p>
      </dgm:t>
    </dgm:pt>
    <dgm:pt modelId="{50923870-DBD5-4A8E-B343-BE0EFDFBE72C}" type="parTrans" cxnId="{B790C4F5-A733-4567-999F-E2D51AF19636}">
      <dgm:prSet/>
      <dgm:spPr/>
      <dgm:t>
        <a:bodyPr/>
        <a:lstStyle/>
        <a:p>
          <a:endParaRPr lang="en-US"/>
        </a:p>
      </dgm:t>
    </dgm:pt>
    <dgm:pt modelId="{08C10BA1-9405-4040-B1B9-C6BAEC955E0C}" type="sibTrans" cxnId="{B790C4F5-A733-4567-999F-E2D51AF19636}">
      <dgm:prSet/>
      <dgm:spPr/>
      <dgm:t>
        <a:bodyPr/>
        <a:lstStyle/>
        <a:p>
          <a:endParaRPr lang="en-US"/>
        </a:p>
      </dgm:t>
    </dgm:pt>
    <dgm:pt modelId="{DA1D6D7A-5880-498D-ADA4-6C96A42D3F84}">
      <dgm:prSet custT="1"/>
      <dgm:spPr/>
      <dgm:t>
        <a:bodyPr/>
        <a:lstStyle/>
        <a:p>
          <a:r>
            <a:rPr lang="en-US" sz="1400" dirty="0"/>
            <a:t>Then data is normalized</a:t>
          </a:r>
        </a:p>
      </dgm:t>
    </dgm:pt>
    <dgm:pt modelId="{28101305-D949-4294-9E7B-5ACFE99B98AE}" type="parTrans" cxnId="{CEA85A3E-7A8F-40BF-9E7D-2CAB40531255}">
      <dgm:prSet/>
      <dgm:spPr/>
      <dgm:t>
        <a:bodyPr/>
        <a:lstStyle/>
        <a:p>
          <a:endParaRPr lang="en-US"/>
        </a:p>
      </dgm:t>
    </dgm:pt>
    <dgm:pt modelId="{22667B58-E73D-4A04-92FC-F02DEEA853AB}" type="sibTrans" cxnId="{CEA85A3E-7A8F-40BF-9E7D-2CAB40531255}">
      <dgm:prSet/>
      <dgm:spPr/>
      <dgm:t>
        <a:bodyPr/>
        <a:lstStyle/>
        <a:p>
          <a:endParaRPr lang="en-US"/>
        </a:p>
      </dgm:t>
    </dgm:pt>
    <dgm:pt modelId="{C5414912-76CB-4435-8B0E-93173767A52B}">
      <dgm:prSet custT="1"/>
      <dgm:spPr/>
      <dgm:t>
        <a:bodyPr/>
        <a:lstStyle/>
        <a:p>
          <a:r>
            <a:rPr lang="en-US" sz="1400"/>
            <a:t>Then different prediction model were used with grid search to obtain best result</a:t>
          </a:r>
        </a:p>
      </dgm:t>
    </dgm:pt>
    <dgm:pt modelId="{6B34A410-9AA2-4FA6-9A22-E9EB2FD77B7B}" type="parTrans" cxnId="{489C1E2F-EEF1-4A56-8A63-8A4F42EEFFEA}">
      <dgm:prSet/>
      <dgm:spPr/>
      <dgm:t>
        <a:bodyPr/>
        <a:lstStyle/>
        <a:p>
          <a:endParaRPr lang="en-US"/>
        </a:p>
      </dgm:t>
    </dgm:pt>
    <dgm:pt modelId="{78A33B73-D94B-4DD7-9BA0-1B3496FE3489}" type="sibTrans" cxnId="{489C1E2F-EEF1-4A56-8A63-8A4F42EEFFEA}">
      <dgm:prSet/>
      <dgm:spPr/>
      <dgm:t>
        <a:bodyPr/>
        <a:lstStyle/>
        <a:p>
          <a:endParaRPr lang="en-US"/>
        </a:p>
      </dgm:t>
    </dgm:pt>
    <dgm:pt modelId="{C2745B42-58D7-4731-AC2B-3781EA4BD650}" type="pres">
      <dgm:prSet presAssocID="{215D7A42-CAB0-4C3C-A282-4CC653E182D7}" presName="Name0" presStyleCnt="0">
        <dgm:presLayoutVars>
          <dgm:dir/>
          <dgm:resizeHandles/>
        </dgm:presLayoutVars>
      </dgm:prSet>
      <dgm:spPr/>
    </dgm:pt>
    <dgm:pt modelId="{F08CC672-6BBE-483B-96CE-30F5C3ACA439}" type="pres">
      <dgm:prSet presAssocID="{44EE0387-43CD-4A13-8C47-3B3B75CFB0DC}" presName="compNode" presStyleCnt="0"/>
      <dgm:spPr/>
    </dgm:pt>
    <dgm:pt modelId="{D71B8C30-112B-483D-95B1-BD013ED4FE30}" type="pres">
      <dgm:prSet presAssocID="{44EE0387-43CD-4A13-8C47-3B3B75CFB0DC}" presName="dummyConnPt" presStyleCnt="0"/>
      <dgm:spPr/>
    </dgm:pt>
    <dgm:pt modelId="{FB6842B2-7BD2-4A46-A0E3-0D3E8F828AE3}" type="pres">
      <dgm:prSet presAssocID="{44EE0387-43CD-4A13-8C47-3B3B75CFB0DC}" presName="node" presStyleLbl="node1" presStyleIdx="0" presStyleCnt="6" custScaleX="236583" custLinFactNeighborY="-160">
        <dgm:presLayoutVars>
          <dgm:bulletEnabled val="1"/>
        </dgm:presLayoutVars>
      </dgm:prSet>
      <dgm:spPr/>
    </dgm:pt>
    <dgm:pt modelId="{1224EA1D-7F04-4DA2-9418-593A55DA8692}" type="pres">
      <dgm:prSet presAssocID="{A7806441-B633-4141-A0A8-EDEF016A3C4D}" presName="sibTrans" presStyleLbl="bgSibTrans2D1" presStyleIdx="0" presStyleCnt="5"/>
      <dgm:spPr/>
    </dgm:pt>
    <dgm:pt modelId="{8A432171-07C4-4BD3-BB51-CB180D0512B8}" type="pres">
      <dgm:prSet presAssocID="{55626058-2F37-48FD-B8FF-3D543F16BC21}" presName="compNode" presStyleCnt="0"/>
      <dgm:spPr/>
    </dgm:pt>
    <dgm:pt modelId="{BBD71F77-5E9A-4182-B31E-9D078F2D72E2}" type="pres">
      <dgm:prSet presAssocID="{55626058-2F37-48FD-B8FF-3D543F16BC21}" presName="dummyConnPt" presStyleCnt="0"/>
      <dgm:spPr/>
    </dgm:pt>
    <dgm:pt modelId="{22EB9D1F-A002-42D9-B96F-24BA3807ADB2}" type="pres">
      <dgm:prSet presAssocID="{55626058-2F37-48FD-B8FF-3D543F16BC21}" presName="node" presStyleLbl="node1" presStyleIdx="1" presStyleCnt="6" custScaleX="243206">
        <dgm:presLayoutVars>
          <dgm:bulletEnabled val="1"/>
        </dgm:presLayoutVars>
      </dgm:prSet>
      <dgm:spPr/>
    </dgm:pt>
    <dgm:pt modelId="{C12436C2-A2A8-4B00-AB4E-9FA14D0BB4E3}" type="pres">
      <dgm:prSet presAssocID="{51FE8284-8C66-4AF5-B78D-A9FA8737F5AB}" presName="sibTrans" presStyleLbl="bgSibTrans2D1" presStyleIdx="1" presStyleCnt="5"/>
      <dgm:spPr/>
    </dgm:pt>
    <dgm:pt modelId="{0713FE9A-8A18-47EA-B9D2-43EA90F6D3F8}" type="pres">
      <dgm:prSet presAssocID="{82DB3A9A-6525-43D1-B306-52D684F4D81B}" presName="compNode" presStyleCnt="0"/>
      <dgm:spPr/>
    </dgm:pt>
    <dgm:pt modelId="{8772AD04-BA2B-4016-A3CA-13C15165D160}" type="pres">
      <dgm:prSet presAssocID="{82DB3A9A-6525-43D1-B306-52D684F4D81B}" presName="dummyConnPt" presStyleCnt="0"/>
      <dgm:spPr/>
    </dgm:pt>
    <dgm:pt modelId="{D1A403A0-446B-43D2-BFAD-6456C7D5A6EB}" type="pres">
      <dgm:prSet presAssocID="{82DB3A9A-6525-43D1-B306-52D684F4D81B}" presName="node" presStyleLbl="node1" presStyleIdx="2" presStyleCnt="6" custScaleX="241414">
        <dgm:presLayoutVars>
          <dgm:bulletEnabled val="1"/>
        </dgm:presLayoutVars>
      </dgm:prSet>
      <dgm:spPr/>
    </dgm:pt>
    <dgm:pt modelId="{3FADE540-5EA0-48DA-B1E8-051EC8ECB9F0}" type="pres">
      <dgm:prSet presAssocID="{7158AD0D-E98F-4CA0-9F29-0CEE7CC45A1E}" presName="sibTrans" presStyleLbl="bgSibTrans2D1" presStyleIdx="2" presStyleCnt="5"/>
      <dgm:spPr/>
    </dgm:pt>
    <dgm:pt modelId="{7E613BF7-365F-4FAF-B5D2-DFD11B3D5821}" type="pres">
      <dgm:prSet presAssocID="{B92682C3-D971-43B4-8CD0-7CEBB69D4A71}" presName="compNode" presStyleCnt="0"/>
      <dgm:spPr/>
    </dgm:pt>
    <dgm:pt modelId="{95E6BE9D-3569-466C-8874-89F02FF7D98A}" type="pres">
      <dgm:prSet presAssocID="{B92682C3-D971-43B4-8CD0-7CEBB69D4A71}" presName="dummyConnPt" presStyleCnt="0"/>
      <dgm:spPr/>
    </dgm:pt>
    <dgm:pt modelId="{E9A935B4-5908-4830-86FF-46761A3FFF40}" type="pres">
      <dgm:prSet presAssocID="{B92682C3-D971-43B4-8CD0-7CEBB69D4A71}" presName="node" presStyleLbl="node1" presStyleIdx="3" presStyleCnt="6" custScaleX="253679">
        <dgm:presLayoutVars>
          <dgm:bulletEnabled val="1"/>
        </dgm:presLayoutVars>
      </dgm:prSet>
      <dgm:spPr/>
    </dgm:pt>
    <dgm:pt modelId="{AE335151-C129-42C0-AC9D-A14848E99B5A}" type="pres">
      <dgm:prSet presAssocID="{C28E1247-6528-41E3-8479-D25161E2D151}" presName="sibTrans" presStyleLbl="bgSibTrans2D1" presStyleIdx="3" presStyleCnt="5"/>
      <dgm:spPr/>
    </dgm:pt>
    <dgm:pt modelId="{D327095A-F8AE-4984-8B61-1ADC40888788}" type="pres">
      <dgm:prSet presAssocID="{4DA4621D-2890-418A-BF24-B2452D6ADFF3}" presName="compNode" presStyleCnt="0"/>
      <dgm:spPr/>
    </dgm:pt>
    <dgm:pt modelId="{D275F5BC-1FE9-4BDD-93BD-ED05B76857A7}" type="pres">
      <dgm:prSet presAssocID="{4DA4621D-2890-418A-BF24-B2452D6ADFF3}" presName="dummyConnPt" presStyleCnt="0"/>
      <dgm:spPr/>
    </dgm:pt>
    <dgm:pt modelId="{C185074B-7FF9-4822-ACBD-004C6C9089E6}" type="pres">
      <dgm:prSet presAssocID="{4DA4621D-2890-418A-BF24-B2452D6ADFF3}" presName="node" presStyleLbl="node1" presStyleIdx="4" presStyleCnt="6" custScaleX="259930">
        <dgm:presLayoutVars>
          <dgm:bulletEnabled val="1"/>
        </dgm:presLayoutVars>
      </dgm:prSet>
      <dgm:spPr/>
    </dgm:pt>
    <dgm:pt modelId="{9D364B50-37D2-4921-B4B6-3C92ED52DC1C}" type="pres">
      <dgm:prSet presAssocID="{95E0FDD5-6A6B-46FB-814E-B9AD96BB9A1F}" presName="sibTrans" presStyleLbl="bgSibTrans2D1" presStyleIdx="4" presStyleCnt="5"/>
      <dgm:spPr/>
    </dgm:pt>
    <dgm:pt modelId="{02FB058B-64AA-40B7-B901-4985E040FC1F}" type="pres">
      <dgm:prSet presAssocID="{0005E49E-73B8-4B70-90C9-25C4EB54E1FF}" presName="compNode" presStyleCnt="0"/>
      <dgm:spPr/>
    </dgm:pt>
    <dgm:pt modelId="{EB17A0E2-F0C1-4C92-84AD-06A21939D7D4}" type="pres">
      <dgm:prSet presAssocID="{0005E49E-73B8-4B70-90C9-25C4EB54E1FF}" presName="dummyConnPt" presStyleCnt="0"/>
      <dgm:spPr/>
    </dgm:pt>
    <dgm:pt modelId="{16B8B158-24AB-45BD-AA45-9EDABC712B0F}" type="pres">
      <dgm:prSet presAssocID="{0005E49E-73B8-4B70-90C9-25C4EB54E1FF}" presName="node" presStyleLbl="node1" presStyleIdx="5" presStyleCnt="6" custScaleX="265553">
        <dgm:presLayoutVars>
          <dgm:bulletEnabled val="1"/>
        </dgm:presLayoutVars>
      </dgm:prSet>
      <dgm:spPr/>
    </dgm:pt>
  </dgm:ptLst>
  <dgm:cxnLst>
    <dgm:cxn modelId="{ACC74709-F16B-430E-A80C-1E4ADB91CE1C}" srcId="{215D7A42-CAB0-4C3C-A282-4CC653E182D7}" destId="{0005E49E-73B8-4B70-90C9-25C4EB54E1FF}" srcOrd="5" destOrd="0" parTransId="{B4BA9F21-6CD3-4295-8C3F-2803BC895FF4}" sibTransId="{73510A56-0F50-4090-B0F9-813C96C7E7AF}"/>
    <dgm:cxn modelId="{9583C40E-3A5F-4F18-8E46-33CDECA51B02}" type="presOf" srcId="{82DB3A9A-6525-43D1-B306-52D684F4D81B}" destId="{D1A403A0-446B-43D2-BFAD-6456C7D5A6EB}" srcOrd="0" destOrd="0" presId="urn:microsoft.com/office/officeart/2005/8/layout/bProcess4"/>
    <dgm:cxn modelId="{37B7651A-4788-4BC7-9588-F371C7E0B0E0}" srcId="{82DB3A9A-6525-43D1-B306-52D684F4D81B}" destId="{1C72568D-A3B8-46AB-8AF6-F5824F0FA9A2}" srcOrd="1" destOrd="0" parTransId="{5DA517C0-92F5-40D0-8A26-04E9FD68E1DA}" sibTransId="{CE3A171E-2AD0-4092-8A72-21CFF435841C}"/>
    <dgm:cxn modelId="{18075B24-ECB5-4ACB-A46E-C0378B515643}" type="presOf" srcId="{95E0FDD5-6A6B-46FB-814E-B9AD96BB9A1F}" destId="{9D364B50-37D2-4921-B4B6-3C92ED52DC1C}" srcOrd="0" destOrd="0" presId="urn:microsoft.com/office/officeart/2005/8/layout/bProcess4"/>
    <dgm:cxn modelId="{1727362C-71AA-4C18-BB85-2B72616B0F55}" type="presOf" srcId="{C6F5C439-C4A2-4465-9527-7AC3017FCEC6}" destId="{D1A403A0-446B-43D2-BFAD-6456C7D5A6EB}" srcOrd="0" destOrd="1" presId="urn:microsoft.com/office/officeart/2005/8/layout/bProcess4"/>
    <dgm:cxn modelId="{82BA002F-F7A8-44EA-9171-4D5CF6805E3F}" srcId="{215D7A42-CAB0-4C3C-A282-4CC653E182D7}" destId="{55626058-2F37-48FD-B8FF-3D543F16BC21}" srcOrd="1" destOrd="0" parTransId="{5350B306-364A-4013-851D-89A098924A50}" sibTransId="{51FE8284-8C66-4AF5-B78D-A9FA8737F5AB}"/>
    <dgm:cxn modelId="{489C1E2F-EEF1-4A56-8A63-8A4F42EEFFEA}" srcId="{0005E49E-73B8-4B70-90C9-25C4EB54E1FF}" destId="{C5414912-76CB-4435-8B0E-93173767A52B}" srcOrd="2" destOrd="0" parTransId="{6B34A410-9AA2-4FA6-9A22-E9EB2FD77B7B}" sibTransId="{78A33B73-D94B-4DD7-9BA0-1B3496FE3489}"/>
    <dgm:cxn modelId="{C8DE4F36-3A43-4CF5-8C36-5D140B804B0A}" srcId="{215D7A42-CAB0-4C3C-A282-4CC653E182D7}" destId="{44EE0387-43CD-4A13-8C47-3B3B75CFB0DC}" srcOrd="0" destOrd="0" parTransId="{F363D76D-3FAD-460A-A41E-1A63EC282B2D}" sibTransId="{A7806441-B633-4141-A0A8-EDEF016A3C4D}"/>
    <dgm:cxn modelId="{CEA85A3E-7A8F-40BF-9E7D-2CAB40531255}" srcId="{0005E49E-73B8-4B70-90C9-25C4EB54E1FF}" destId="{DA1D6D7A-5880-498D-ADA4-6C96A42D3F84}" srcOrd="1" destOrd="0" parTransId="{28101305-D949-4294-9E7B-5ACFE99B98AE}" sibTransId="{22667B58-E73D-4A04-92FC-F02DEEA853AB}"/>
    <dgm:cxn modelId="{1ACF505C-28F1-4879-9CC8-7183714E02DD}" type="presOf" srcId="{44EE0387-43CD-4A13-8C47-3B3B75CFB0DC}" destId="{FB6842B2-7BD2-4A46-A0E3-0D3E8F828AE3}" srcOrd="0" destOrd="0" presId="urn:microsoft.com/office/officeart/2005/8/layout/bProcess4"/>
    <dgm:cxn modelId="{2256A660-0BE9-45CD-B8B0-2AF154CEAC1D}" type="presOf" srcId="{DA1D6D7A-5880-498D-ADA4-6C96A42D3F84}" destId="{16B8B158-24AB-45BD-AA45-9EDABC712B0F}" srcOrd="0" destOrd="2" presId="urn:microsoft.com/office/officeart/2005/8/layout/bProcess4"/>
    <dgm:cxn modelId="{7B140C42-A72A-4C0B-8DA4-754B1D01E05B}" type="presOf" srcId="{0005E49E-73B8-4B70-90C9-25C4EB54E1FF}" destId="{16B8B158-24AB-45BD-AA45-9EDABC712B0F}" srcOrd="0" destOrd="0" presId="urn:microsoft.com/office/officeart/2005/8/layout/bProcess4"/>
    <dgm:cxn modelId="{6D82EF72-969E-4B4B-B791-9051C7DFAA26}" type="presOf" srcId="{C28E1247-6528-41E3-8479-D25161E2D151}" destId="{AE335151-C129-42C0-AC9D-A14848E99B5A}" srcOrd="0" destOrd="0" presId="urn:microsoft.com/office/officeart/2005/8/layout/bProcess4"/>
    <dgm:cxn modelId="{DF767D54-F423-4F80-AD33-336E4DB55A56}" type="presOf" srcId="{55626058-2F37-48FD-B8FF-3D543F16BC21}" destId="{22EB9D1F-A002-42D9-B96F-24BA3807ADB2}" srcOrd="0" destOrd="0" presId="urn:microsoft.com/office/officeart/2005/8/layout/bProcess4"/>
    <dgm:cxn modelId="{895D9E75-F052-452C-BFCF-680EAE1D8823}" srcId="{55626058-2F37-48FD-B8FF-3D543F16BC21}" destId="{4C0F579F-1591-4F0C-AA60-37FEE461BF66}" srcOrd="0" destOrd="0" parTransId="{F74887E2-9139-41B4-BED2-5E53BF7696EA}" sibTransId="{2A6CB776-4F95-4B05-ACB6-E184B91D54F7}"/>
    <dgm:cxn modelId="{F16F8479-0AA4-4AA8-8BC3-90BAA0D0D23A}" srcId="{215D7A42-CAB0-4C3C-A282-4CC653E182D7}" destId="{82DB3A9A-6525-43D1-B306-52D684F4D81B}" srcOrd="2" destOrd="0" parTransId="{EEDC1BAF-4967-44FC-9C37-3BF066E1D750}" sibTransId="{7158AD0D-E98F-4CA0-9F29-0CEE7CC45A1E}"/>
    <dgm:cxn modelId="{A2DBC687-FE45-4285-A4BB-73BFF4BDBC8F}" srcId="{215D7A42-CAB0-4C3C-A282-4CC653E182D7}" destId="{B92682C3-D971-43B4-8CD0-7CEBB69D4A71}" srcOrd="3" destOrd="0" parTransId="{65105ABB-C60B-4A0A-A682-B0F9CDED39B1}" sibTransId="{C28E1247-6528-41E3-8479-D25161E2D151}"/>
    <dgm:cxn modelId="{6426078B-283A-4457-B831-3539AF4DCDEA}" type="presOf" srcId="{4C0F579F-1591-4F0C-AA60-37FEE461BF66}" destId="{22EB9D1F-A002-42D9-B96F-24BA3807ADB2}" srcOrd="0" destOrd="1" presId="urn:microsoft.com/office/officeart/2005/8/layout/bProcess4"/>
    <dgm:cxn modelId="{D2594F8D-49F5-422C-BD5A-462E5F40FC04}" type="presOf" srcId="{20EF3DC6-1433-4834-B15C-3B7F55A92E76}" destId="{16B8B158-24AB-45BD-AA45-9EDABC712B0F}" srcOrd="0" destOrd="1" presId="urn:microsoft.com/office/officeart/2005/8/layout/bProcess4"/>
    <dgm:cxn modelId="{5FCAA897-7BF1-4A9C-9DBB-18DD03D35AEB}" type="presOf" srcId="{4DA4621D-2890-418A-BF24-B2452D6ADFF3}" destId="{C185074B-7FF9-4822-ACBD-004C6C9089E6}" srcOrd="0" destOrd="0" presId="urn:microsoft.com/office/officeart/2005/8/layout/bProcess4"/>
    <dgm:cxn modelId="{342C179B-CD90-4330-865F-CF917DF42225}" type="presOf" srcId="{A7806441-B633-4141-A0A8-EDEF016A3C4D}" destId="{1224EA1D-7F04-4DA2-9418-593A55DA8692}" srcOrd="0" destOrd="0" presId="urn:microsoft.com/office/officeart/2005/8/layout/bProcess4"/>
    <dgm:cxn modelId="{8A6343A8-120A-4237-86E1-4504C65619CA}" type="presOf" srcId="{215D7A42-CAB0-4C3C-A282-4CC653E182D7}" destId="{C2745B42-58D7-4731-AC2B-3781EA4BD650}" srcOrd="0" destOrd="0" presId="urn:microsoft.com/office/officeart/2005/8/layout/bProcess4"/>
    <dgm:cxn modelId="{ADB4A4A8-0BC7-40EE-8C21-19C10B2E3767}" type="presOf" srcId="{1C72568D-A3B8-46AB-8AF6-F5824F0FA9A2}" destId="{D1A403A0-446B-43D2-BFAD-6456C7D5A6EB}" srcOrd="0" destOrd="2" presId="urn:microsoft.com/office/officeart/2005/8/layout/bProcess4"/>
    <dgm:cxn modelId="{9D7843D2-AF84-4F43-97D1-05A555DA1566}" type="presOf" srcId="{0FCF3A40-3B9E-4005-812E-3C345977CE90}" destId="{22EB9D1F-A002-42D9-B96F-24BA3807ADB2}" srcOrd="0" destOrd="2" presId="urn:microsoft.com/office/officeart/2005/8/layout/bProcess4"/>
    <dgm:cxn modelId="{D26D64D6-4B41-47EB-81B3-67EB82F270E4}" type="presOf" srcId="{B92682C3-D971-43B4-8CD0-7CEBB69D4A71}" destId="{E9A935B4-5908-4830-86FF-46761A3FFF40}" srcOrd="0" destOrd="0" presId="urn:microsoft.com/office/officeart/2005/8/layout/bProcess4"/>
    <dgm:cxn modelId="{DB3F95D6-0613-4FEC-91B8-14B1A23F065F}" srcId="{55626058-2F37-48FD-B8FF-3D543F16BC21}" destId="{0FCF3A40-3B9E-4005-812E-3C345977CE90}" srcOrd="1" destOrd="0" parTransId="{BC5F965C-C0F0-4C77-87A3-05075CADEE72}" sibTransId="{D0370183-5C9B-4A8D-9FC9-48558B21F052}"/>
    <dgm:cxn modelId="{387976E4-9F2C-46B5-B386-B5F60547334E}" type="presOf" srcId="{7158AD0D-E98F-4CA0-9F29-0CEE7CC45A1E}" destId="{3FADE540-5EA0-48DA-B1E8-051EC8ECB9F0}" srcOrd="0" destOrd="0" presId="urn:microsoft.com/office/officeart/2005/8/layout/bProcess4"/>
    <dgm:cxn modelId="{4044F8EB-FB86-46E5-BA5C-AC21231DD331}" srcId="{215D7A42-CAB0-4C3C-A282-4CC653E182D7}" destId="{4DA4621D-2890-418A-BF24-B2452D6ADFF3}" srcOrd="4" destOrd="0" parTransId="{7AFE6C2A-8A45-45EB-89E2-2D7975FE4581}" sibTransId="{95E0FDD5-6A6B-46FB-814E-B9AD96BB9A1F}"/>
    <dgm:cxn modelId="{0C9D23F0-B205-4692-A5FC-1EC2453DCA4F}" srcId="{82DB3A9A-6525-43D1-B306-52D684F4D81B}" destId="{C6F5C439-C4A2-4465-9527-7AC3017FCEC6}" srcOrd="0" destOrd="0" parTransId="{0348A9B4-5118-4B56-B4D2-642429F89527}" sibTransId="{1CCA3979-5D10-40D0-81C7-254930B3AE81}"/>
    <dgm:cxn modelId="{B66D06F1-AEB9-4CAF-823C-91FA6A9A701D}" type="presOf" srcId="{51FE8284-8C66-4AF5-B78D-A9FA8737F5AB}" destId="{C12436C2-A2A8-4B00-AB4E-9FA14D0BB4E3}" srcOrd="0" destOrd="0" presId="urn:microsoft.com/office/officeart/2005/8/layout/bProcess4"/>
    <dgm:cxn modelId="{45667CF5-15F0-446E-BDAC-10CAE09F2C6A}" type="presOf" srcId="{C5414912-76CB-4435-8B0E-93173767A52B}" destId="{16B8B158-24AB-45BD-AA45-9EDABC712B0F}" srcOrd="0" destOrd="3" presId="urn:microsoft.com/office/officeart/2005/8/layout/bProcess4"/>
    <dgm:cxn modelId="{B790C4F5-A733-4567-999F-E2D51AF19636}" srcId="{0005E49E-73B8-4B70-90C9-25C4EB54E1FF}" destId="{20EF3DC6-1433-4834-B15C-3B7F55A92E76}" srcOrd="0" destOrd="0" parTransId="{50923870-DBD5-4A8E-B343-BE0EFDFBE72C}" sibTransId="{08C10BA1-9405-4040-B1B9-C6BAEC955E0C}"/>
    <dgm:cxn modelId="{E45EF552-2928-479D-96A8-FBB0FA67FB61}" type="presParOf" srcId="{C2745B42-58D7-4731-AC2B-3781EA4BD650}" destId="{F08CC672-6BBE-483B-96CE-30F5C3ACA439}" srcOrd="0" destOrd="0" presId="urn:microsoft.com/office/officeart/2005/8/layout/bProcess4"/>
    <dgm:cxn modelId="{AE9C69FA-8FD4-43C1-B9B0-2D4EE375C5A1}" type="presParOf" srcId="{F08CC672-6BBE-483B-96CE-30F5C3ACA439}" destId="{D71B8C30-112B-483D-95B1-BD013ED4FE30}" srcOrd="0" destOrd="0" presId="urn:microsoft.com/office/officeart/2005/8/layout/bProcess4"/>
    <dgm:cxn modelId="{36BF045E-BB77-4329-BF75-0233B22DD20F}" type="presParOf" srcId="{F08CC672-6BBE-483B-96CE-30F5C3ACA439}" destId="{FB6842B2-7BD2-4A46-A0E3-0D3E8F828AE3}" srcOrd="1" destOrd="0" presId="urn:microsoft.com/office/officeart/2005/8/layout/bProcess4"/>
    <dgm:cxn modelId="{21AC72EF-EB70-40B9-A69D-AF15E5DF5FDE}" type="presParOf" srcId="{C2745B42-58D7-4731-AC2B-3781EA4BD650}" destId="{1224EA1D-7F04-4DA2-9418-593A55DA8692}" srcOrd="1" destOrd="0" presId="urn:microsoft.com/office/officeart/2005/8/layout/bProcess4"/>
    <dgm:cxn modelId="{52EFF6AA-DF2D-422A-ADC6-38A2E219EC3A}" type="presParOf" srcId="{C2745B42-58D7-4731-AC2B-3781EA4BD650}" destId="{8A432171-07C4-4BD3-BB51-CB180D0512B8}" srcOrd="2" destOrd="0" presId="urn:microsoft.com/office/officeart/2005/8/layout/bProcess4"/>
    <dgm:cxn modelId="{3D0137AC-EC18-4DF1-90C7-775A46F623D2}" type="presParOf" srcId="{8A432171-07C4-4BD3-BB51-CB180D0512B8}" destId="{BBD71F77-5E9A-4182-B31E-9D078F2D72E2}" srcOrd="0" destOrd="0" presId="urn:microsoft.com/office/officeart/2005/8/layout/bProcess4"/>
    <dgm:cxn modelId="{EC6494C7-2428-4B93-BA19-BD183F34C17C}" type="presParOf" srcId="{8A432171-07C4-4BD3-BB51-CB180D0512B8}" destId="{22EB9D1F-A002-42D9-B96F-24BA3807ADB2}" srcOrd="1" destOrd="0" presId="urn:microsoft.com/office/officeart/2005/8/layout/bProcess4"/>
    <dgm:cxn modelId="{A7704561-433E-4CE3-AF82-A066EDAF4D2D}" type="presParOf" srcId="{C2745B42-58D7-4731-AC2B-3781EA4BD650}" destId="{C12436C2-A2A8-4B00-AB4E-9FA14D0BB4E3}" srcOrd="3" destOrd="0" presId="urn:microsoft.com/office/officeart/2005/8/layout/bProcess4"/>
    <dgm:cxn modelId="{BD89AD6A-22B6-4AFD-9D44-CE0C15FE646B}" type="presParOf" srcId="{C2745B42-58D7-4731-AC2B-3781EA4BD650}" destId="{0713FE9A-8A18-47EA-B9D2-43EA90F6D3F8}" srcOrd="4" destOrd="0" presId="urn:microsoft.com/office/officeart/2005/8/layout/bProcess4"/>
    <dgm:cxn modelId="{24E86433-A8FC-4561-9527-ABFF587C0C51}" type="presParOf" srcId="{0713FE9A-8A18-47EA-B9D2-43EA90F6D3F8}" destId="{8772AD04-BA2B-4016-A3CA-13C15165D160}" srcOrd="0" destOrd="0" presId="urn:microsoft.com/office/officeart/2005/8/layout/bProcess4"/>
    <dgm:cxn modelId="{6BD905E2-67F8-4B04-98F8-96D47D72D47B}" type="presParOf" srcId="{0713FE9A-8A18-47EA-B9D2-43EA90F6D3F8}" destId="{D1A403A0-446B-43D2-BFAD-6456C7D5A6EB}" srcOrd="1" destOrd="0" presId="urn:microsoft.com/office/officeart/2005/8/layout/bProcess4"/>
    <dgm:cxn modelId="{A5DD6E1C-4997-4229-A196-58888ADEE4E4}" type="presParOf" srcId="{C2745B42-58D7-4731-AC2B-3781EA4BD650}" destId="{3FADE540-5EA0-48DA-B1E8-051EC8ECB9F0}" srcOrd="5" destOrd="0" presId="urn:microsoft.com/office/officeart/2005/8/layout/bProcess4"/>
    <dgm:cxn modelId="{2920E9DF-0C0F-47C8-8495-F01CD5349241}" type="presParOf" srcId="{C2745B42-58D7-4731-AC2B-3781EA4BD650}" destId="{7E613BF7-365F-4FAF-B5D2-DFD11B3D5821}" srcOrd="6" destOrd="0" presId="urn:microsoft.com/office/officeart/2005/8/layout/bProcess4"/>
    <dgm:cxn modelId="{D932A32F-2DA5-45A9-8400-BEB170D66750}" type="presParOf" srcId="{7E613BF7-365F-4FAF-B5D2-DFD11B3D5821}" destId="{95E6BE9D-3569-466C-8874-89F02FF7D98A}" srcOrd="0" destOrd="0" presId="urn:microsoft.com/office/officeart/2005/8/layout/bProcess4"/>
    <dgm:cxn modelId="{8AFB6DAC-F854-4524-BD62-B20350F01E43}" type="presParOf" srcId="{7E613BF7-365F-4FAF-B5D2-DFD11B3D5821}" destId="{E9A935B4-5908-4830-86FF-46761A3FFF40}" srcOrd="1" destOrd="0" presId="urn:microsoft.com/office/officeart/2005/8/layout/bProcess4"/>
    <dgm:cxn modelId="{86447CA7-AC03-4628-8E5C-8821361DBE66}" type="presParOf" srcId="{C2745B42-58D7-4731-AC2B-3781EA4BD650}" destId="{AE335151-C129-42C0-AC9D-A14848E99B5A}" srcOrd="7" destOrd="0" presId="urn:microsoft.com/office/officeart/2005/8/layout/bProcess4"/>
    <dgm:cxn modelId="{4238473B-D203-473E-A8F1-85618B79AD0C}" type="presParOf" srcId="{C2745B42-58D7-4731-AC2B-3781EA4BD650}" destId="{D327095A-F8AE-4984-8B61-1ADC40888788}" srcOrd="8" destOrd="0" presId="urn:microsoft.com/office/officeart/2005/8/layout/bProcess4"/>
    <dgm:cxn modelId="{4DC3604D-7A4C-4240-95CB-1A80EC8A489D}" type="presParOf" srcId="{D327095A-F8AE-4984-8B61-1ADC40888788}" destId="{D275F5BC-1FE9-4BDD-93BD-ED05B76857A7}" srcOrd="0" destOrd="0" presId="urn:microsoft.com/office/officeart/2005/8/layout/bProcess4"/>
    <dgm:cxn modelId="{DD173BFD-BF1D-477A-AB6A-F0BB1CF77347}" type="presParOf" srcId="{D327095A-F8AE-4984-8B61-1ADC40888788}" destId="{C185074B-7FF9-4822-ACBD-004C6C9089E6}" srcOrd="1" destOrd="0" presId="urn:microsoft.com/office/officeart/2005/8/layout/bProcess4"/>
    <dgm:cxn modelId="{656218E4-6CB1-419B-BEF3-76A3E153CB89}" type="presParOf" srcId="{C2745B42-58D7-4731-AC2B-3781EA4BD650}" destId="{9D364B50-37D2-4921-B4B6-3C92ED52DC1C}" srcOrd="9" destOrd="0" presId="urn:microsoft.com/office/officeart/2005/8/layout/bProcess4"/>
    <dgm:cxn modelId="{D9551175-967E-4AE4-85BD-1FA013EFE6FD}" type="presParOf" srcId="{C2745B42-58D7-4731-AC2B-3781EA4BD650}" destId="{02FB058B-64AA-40B7-B901-4985E040FC1F}" srcOrd="10" destOrd="0" presId="urn:microsoft.com/office/officeart/2005/8/layout/bProcess4"/>
    <dgm:cxn modelId="{C9953581-6DC5-4D18-8D72-95B314364FD2}" type="presParOf" srcId="{02FB058B-64AA-40B7-B901-4985E040FC1F}" destId="{EB17A0E2-F0C1-4C92-84AD-06A21939D7D4}" srcOrd="0" destOrd="0" presId="urn:microsoft.com/office/officeart/2005/8/layout/bProcess4"/>
    <dgm:cxn modelId="{03C46DD3-015C-4136-87DD-E23B4B0E9887}" type="presParOf" srcId="{02FB058B-64AA-40B7-B901-4985E040FC1F}" destId="{16B8B158-24AB-45BD-AA45-9EDABC712B0F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02B67D-EA6A-4374-B015-EB68554F898E}" type="doc">
      <dgm:prSet loTypeId="urn:microsoft.com/office/officeart/2005/8/layout/chevron1" loCatId="process" qsTypeId="urn:microsoft.com/office/officeart/2005/8/quickstyle/simple4" qsCatId="simple" csTypeId="urn:microsoft.com/office/officeart/2005/8/colors/accent5_2" csCatId="accent5" phldr="1"/>
      <dgm:spPr/>
    </dgm:pt>
    <dgm:pt modelId="{EB9ABEB4-2CD9-4F4F-BE3A-0185608218D7}">
      <dgm:prSet phldrT="[Text]"/>
      <dgm:spPr/>
      <dgm:t>
        <a:bodyPr/>
        <a:lstStyle/>
        <a:p>
          <a:r>
            <a:rPr lang="en-CA" dirty="0"/>
            <a:t>Request and parse the SpaceX data using get request</a:t>
          </a:r>
        </a:p>
      </dgm:t>
    </dgm:pt>
    <dgm:pt modelId="{AED58DF2-6A30-49DF-95AF-FFE0CE1C698F}" type="parTrans" cxnId="{FCCA87DB-AE91-4D6C-8F0F-71732A5395B1}">
      <dgm:prSet/>
      <dgm:spPr/>
      <dgm:t>
        <a:bodyPr/>
        <a:lstStyle/>
        <a:p>
          <a:endParaRPr lang="en-CA"/>
        </a:p>
      </dgm:t>
    </dgm:pt>
    <dgm:pt modelId="{92A88D4D-CE9E-46F8-9D9A-78762BED7050}" type="sibTrans" cxnId="{FCCA87DB-AE91-4D6C-8F0F-71732A5395B1}">
      <dgm:prSet/>
      <dgm:spPr/>
      <dgm:t>
        <a:bodyPr/>
        <a:lstStyle/>
        <a:p>
          <a:endParaRPr lang="en-CA"/>
        </a:p>
      </dgm:t>
    </dgm:pt>
    <dgm:pt modelId="{24000A08-B5D9-41DD-ACE6-2FAA6DE24466}">
      <dgm:prSet phldrT="[Text]"/>
      <dgm:spPr/>
      <dgm:t>
        <a:bodyPr/>
        <a:lstStyle/>
        <a:p>
          <a:r>
            <a:rPr lang="en-CA" dirty="0"/>
            <a:t>Json data read into data frame</a:t>
          </a:r>
        </a:p>
      </dgm:t>
    </dgm:pt>
    <dgm:pt modelId="{0D9FC64B-5390-48BE-B01D-5D9A0D3B210D}" type="parTrans" cxnId="{7C84295D-D8AC-4D3B-BB57-416B01DA7DD4}">
      <dgm:prSet/>
      <dgm:spPr/>
      <dgm:t>
        <a:bodyPr/>
        <a:lstStyle/>
        <a:p>
          <a:endParaRPr lang="en-CA"/>
        </a:p>
      </dgm:t>
    </dgm:pt>
    <dgm:pt modelId="{FB13690B-C68C-4072-823F-4A18C687F1EE}" type="sibTrans" cxnId="{7C84295D-D8AC-4D3B-BB57-416B01DA7DD4}">
      <dgm:prSet/>
      <dgm:spPr/>
      <dgm:t>
        <a:bodyPr/>
        <a:lstStyle/>
        <a:p>
          <a:endParaRPr lang="en-CA"/>
        </a:p>
      </dgm:t>
    </dgm:pt>
    <dgm:pt modelId="{69DEFFDC-FF94-4A2A-89A3-784F4D783286}">
      <dgm:prSet phldrT="[Text]"/>
      <dgm:spPr/>
      <dgm:t>
        <a:bodyPr/>
        <a:lstStyle/>
        <a:p>
          <a:r>
            <a:rPr lang="en-CA" dirty="0"/>
            <a:t>Decoded the response content as </a:t>
          </a:r>
          <a:r>
            <a:rPr lang="en-CA" dirty="0" err="1"/>
            <a:t>json</a:t>
          </a:r>
          <a:endParaRPr lang="en-CA" dirty="0"/>
        </a:p>
      </dgm:t>
    </dgm:pt>
    <dgm:pt modelId="{D1727A63-36CB-46C1-A84A-BF55E4B6961A}" type="parTrans" cxnId="{A10E32F7-C020-4003-BB4F-5F19D423DD80}">
      <dgm:prSet/>
      <dgm:spPr/>
      <dgm:t>
        <a:bodyPr/>
        <a:lstStyle/>
        <a:p>
          <a:endParaRPr lang="en-CA"/>
        </a:p>
      </dgm:t>
    </dgm:pt>
    <dgm:pt modelId="{31E06837-3514-4451-9136-CADF4ADFA1D4}" type="sibTrans" cxnId="{A10E32F7-C020-4003-BB4F-5F19D423DD80}">
      <dgm:prSet/>
      <dgm:spPr/>
      <dgm:t>
        <a:bodyPr/>
        <a:lstStyle/>
        <a:p>
          <a:endParaRPr lang="en-CA"/>
        </a:p>
      </dgm:t>
    </dgm:pt>
    <dgm:pt modelId="{0AEEAAD4-0EF7-4788-9EED-DA46088BB4A0}">
      <dgm:prSet phldrT="[Text]"/>
      <dgm:spPr/>
      <dgm:t>
        <a:bodyPr/>
        <a:lstStyle/>
        <a:p>
          <a:r>
            <a:rPr lang="en-CA" dirty="0"/>
            <a:t>Falcon 9 data separated </a:t>
          </a:r>
        </a:p>
      </dgm:t>
    </dgm:pt>
    <dgm:pt modelId="{EFDDD4DD-F5CD-4C05-B811-1101B30F0FDC}" type="parTrans" cxnId="{79F4A9D0-7CC8-463C-84C2-DB9B46EAFF07}">
      <dgm:prSet/>
      <dgm:spPr/>
      <dgm:t>
        <a:bodyPr/>
        <a:lstStyle/>
        <a:p>
          <a:endParaRPr lang="en-CA"/>
        </a:p>
      </dgm:t>
    </dgm:pt>
    <dgm:pt modelId="{7C6AF293-BE01-43E8-8988-0E77D55F64D5}" type="sibTrans" cxnId="{79F4A9D0-7CC8-463C-84C2-DB9B46EAFF07}">
      <dgm:prSet/>
      <dgm:spPr/>
      <dgm:t>
        <a:bodyPr/>
        <a:lstStyle/>
        <a:p>
          <a:endParaRPr lang="en-CA"/>
        </a:p>
      </dgm:t>
    </dgm:pt>
    <dgm:pt modelId="{D07DB4FE-F9A8-412E-8730-0D9A6D273DA5}">
      <dgm:prSet phldrT="[Text]"/>
      <dgm:spPr/>
      <dgm:t>
        <a:bodyPr/>
        <a:lstStyle/>
        <a:p>
          <a:r>
            <a:rPr lang="en-CA" dirty="0"/>
            <a:t>Missing values are handled </a:t>
          </a:r>
        </a:p>
      </dgm:t>
    </dgm:pt>
    <dgm:pt modelId="{1EC5F68E-8C78-454D-A260-DDD45AE8B071}" type="parTrans" cxnId="{2B9C6082-97B0-4BAF-AB58-E9B0CD3E39FC}">
      <dgm:prSet/>
      <dgm:spPr/>
      <dgm:t>
        <a:bodyPr/>
        <a:lstStyle/>
        <a:p>
          <a:endParaRPr lang="en-CA"/>
        </a:p>
      </dgm:t>
    </dgm:pt>
    <dgm:pt modelId="{41E77170-49C1-4A6D-B7A9-151447D091B9}" type="sibTrans" cxnId="{2B9C6082-97B0-4BAF-AB58-E9B0CD3E39FC}">
      <dgm:prSet/>
      <dgm:spPr/>
      <dgm:t>
        <a:bodyPr/>
        <a:lstStyle/>
        <a:p>
          <a:endParaRPr lang="en-CA"/>
        </a:p>
      </dgm:t>
    </dgm:pt>
    <dgm:pt modelId="{899CE681-D3D9-4F74-B049-9014C7795968}" type="pres">
      <dgm:prSet presAssocID="{5402B67D-EA6A-4374-B015-EB68554F898E}" presName="Name0" presStyleCnt="0">
        <dgm:presLayoutVars>
          <dgm:dir/>
          <dgm:animLvl val="lvl"/>
          <dgm:resizeHandles val="exact"/>
        </dgm:presLayoutVars>
      </dgm:prSet>
      <dgm:spPr/>
    </dgm:pt>
    <dgm:pt modelId="{15FC2576-CF48-43D1-A4C7-07773C0A3C0D}" type="pres">
      <dgm:prSet presAssocID="{EB9ABEB4-2CD9-4F4F-BE3A-0185608218D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AB376D5-212B-4830-BE80-4A8709ACBB37}" type="pres">
      <dgm:prSet presAssocID="{92A88D4D-CE9E-46F8-9D9A-78762BED7050}" presName="parTxOnlySpace" presStyleCnt="0"/>
      <dgm:spPr/>
    </dgm:pt>
    <dgm:pt modelId="{CB68B9F6-6E75-4A80-A887-FCF927401EE0}" type="pres">
      <dgm:prSet presAssocID="{69DEFFDC-FF94-4A2A-89A3-784F4D783286}" presName="parTxOnly" presStyleLbl="node1" presStyleIdx="1" presStyleCnt="5" custLinFactNeighborX="-33872" custLinFactNeighborY="2419">
        <dgm:presLayoutVars>
          <dgm:chMax val="0"/>
          <dgm:chPref val="0"/>
          <dgm:bulletEnabled val="1"/>
        </dgm:presLayoutVars>
      </dgm:prSet>
      <dgm:spPr/>
    </dgm:pt>
    <dgm:pt modelId="{3761B185-2BFE-4C0E-9C9A-F97583F88BF9}" type="pres">
      <dgm:prSet presAssocID="{31E06837-3514-4451-9136-CADF4ADFA1D4}" presName="parTxOnlySpace" presStyleCnt="0"/>
      <dgm:spPr/>
    </dgm:pt>
    <dgm:pt modelId="{6565B6C1-E8F5-4A91-B370-511D6D7EA97E}" type="pres">
      <dgm:prSet presAssocID="{24000A08-B5D9-41DD-ACE6-2FAA6DE2446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B1A37EE-9FB4-4C6A-A90A-0C053AEAA9EC}" type="pres">
      <dgm:prSet presAssocID="{FB13690B-C68C-4072-823F-4A18C687F1EE}" presName="parTxOnlySpace" presStyleCnt="0"/>
      <dgm:spPr/>
    </dgm:pt>
    <dgm:pt modelId="{E1B7AEF7-933F-48E7-B1E9-F9E18EE0A2A2}" type="pres">
      <dgm:prSet presAssocID="{0AEEAAD4-0EF7-4788-9EED-DA46088BB4A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0D2980C-5B7A-4315-8D4B-A9FD21BED9B4}" type="pres">
      <dgm:prSet presAssocID="{7C6AF293-BE01-43E8-8988-0E77D55F64D5}" presName="parTxOnlySpace" presStyleCnt="0"/>
      <dgm:spPr/>
    </dgm:pt>
    <dgm:pt modelId="{828E4F58-51B2-415C-8967-7C3BA81AE1B9}" type="pres">
      <dgm:prSet presAssocID="{D07DB4FE-F9A8-412E-8730-0D9A6D273DA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BFEB03C-1816-474D-AC35-0EEBA6C11806}" type="presOf" srcId="{5402B67D-EA6A-4374-B015-EB68554F898E}" destId="{899CE681-D3D9-4F74-B049-9014C7795968}" srcOrd="0" destOrd="0" presId="urn:microsoft.com/office/officeart/2005/8/layout/chevron1"/>
    <dgm:cxn modelId="{7C84295D-D8AC-4D3B-BB57-416B01DA7DD4}" srcId="{5402B67D-EA6A-4374-B015-EB68554F898E}" destId="{24000A08-B5D9-41DD-ACE6-2FAA6DE24466}" srcOrd="2" destOrd="0" parTransId="{0D9FC64B-5390-48BE-B01D-5D9A0D3B210D}" sibTransId="{FB13690B-C68C-4072-823F-4A18C687F1EE}"/>
    <dgm:cxn modelId="{6A22EB7D-5C8F-4452-AC36-23D485B929C7}" type="presOf" srcId="{24000A08-B5D9-41DD-ACE6-2FAA6DE24466}" destId="{6565B6C1-E8F5-4A91-B370-511D6D7EA97E}" srcOrd="0" destOrd="0" presId="urn:microsoft.com/office/officeart/2005/8/layout/chevron1"/>
    <dgm:cxn modelId="{2B9C6082-97B0-4BAF-AB58-E9B0CD3E39FC}" srcId="{5402B67D-EA6A-4374-B015-EB68554F898E}" destId="{D07DB4FE-F9A8-412E-8730-0D9A6D273DA5}" srcOrd="4" destOrd="0" parTransId="{1EC5F68E-8C78-454D-A260-DDD45AE8B071}" sibTransId="{41E77170-49C1-4A6D-B7A9-151447D091B9}"/>
    <dgm:cxn modelId="{09D844B7-70C3-46CD-B714-D013A1A59FB9}" type="presOf" srcId="{EB9ABEB4-2CD9-4F4F-BE3A-0185608218D7}" destId="{15FC2576-CF48-43D1-A4C7-07773C0A3C0D}" srcOrd="0" destOrd="0" presId="urn:microsoft.com/office/officeart/2005/8/layout/chevron1"/>
    <dgm:cxn modelId="{DA3E02BE-6737-4B8F-817D-AD2BBA22A267}" type="presOf" srcId="{0AEEAAD4-0EF7-4788-9EED-DA46088BB4A0}" destId="{E1B7AEF7-933F-48E7-B1E9-F9E18EE0A2A2}" srcOrd="0" destOrd="0" presId="urn:microsoft.com/office/officeart/2005/8/layout/chevron1"/>
    <dgm:cxn modelId="{240F04C8-9E87-477B-8553-6CA137693265}" type="presOf" srcId="{D07DB4FE-F9A8-412E-8730-0D9A6D273DA5}" destId="{828E4F58-51B2-415C-8967-7C3BA81AE1B9}" srcOrd="0" destOrd="0" presId="urn:microsoft.com/office/officeart/2005/8/layout/chevron1"/>
    <dgm:cxn modelId="{79F4A9D0-7CC8-463C-84C2-DB9B46EAFF07}" srcId="{5402B67D-EA6A-4374-B015-EB68554F898E}" destId="{0AEEAAD4-0EF7-4788-9EED-DA46088BB4A0}" srcOrd="3" destOrd="0" parTransId="{EFDDD4DD-F5CD-4C05-B811-1101B30F0FDC}" sibTransId="{7C6AF293-BE01-43E8-8988-0E77D55F64D5}"/>
    <dgm:cxn modelId="{FCCA87DB-AE91-4D6C-8F0F-71732A5395B1}" srcId="{5402B67D-EA6A-4374-B015-EB68554F898E}" destId="{EB9ABEB4-2CD9-4F4F-BE3A-0185608218D7}" srcOrd="0" destOrd="0" parTransId="{AED58DF2-6A30-49DF-95AF-FFE0CE1C698F}" sibTransId="{92A88D4D-CE9E-46F8-9D9A-78762BED7050}"/>
    <dgm:cxn modelId="{E2D8A2F5-CA2A-453B-993D-4DEEBD68B611}" type="presOf" srcId="{69DEFFDC-FF94-4A2A-89A3-784F4D783286}" destId="{CB68B9F6-6E75-4A80-A887-FCF927401EE0}" srcOrd="0" destOrd="0" presId="urn:microsoft.com/office/officeart/2005/8/layout/chevron1"/>
    <dgm:cxn modelId="{A10E32F7-C020-4003-BB4F-5F19D423DD80}" srcId="{5402B67D-EA6A-4374-B015-EB68554F898E}" destId="{69DEFFDC-FF94-4A2A-89A3-784F4D783286}" srcOrd="1" destOrd="0" parTransId="{D1727A63-36CB-46C1-A84A-BF55E4B6961A}" sibTransId="{31E06837-3514-4451-9136-CADF4ADFA1D4}"/>
    <dgm:cxn modelId="{1ACC645C-0DA8-476A-9AD1-9B3A6EAB52BF}" type="presParOf" srcId="{899CE681-D3D9-4F74-B049-9014C7795968}" destId="{15FC2576-CF48-43D1-A4C7-07773C0A3C0D}" srcOrd="0" destOrd="0" presId="urn:microsoft.com/office/officeart/2005/8/layout/chevron1"/>
    <dgm:cxn modelId="{FFD3D2B5-D6E0-4908-9889-5E1B2952899F}" type="presParOf" srcId="{899CE681-D3D9-4F74-B049-9014C7795968}" destId="{2AB376D5-212B-4830-BE80-4A8709ACBB37}" srcOrd="1" destOrd="0" presId="urn:microsoft.com/office/officeart/2005/8/layout/chevron1"/>
    <dgm:cxn modelId="{1533A5BC-ED87-4861-AC3E-D13154F3D7A4}" type="presParOf" srcId="{899CE681-D3D9-4F74-B049-9014C7795968}" destId="{CB68B9F6-6E75-4A80-A887-FCF927401EE0}" srcOrd="2" destOrd="0" presId="urn:microsoft.com/office/officeart/2005/8/layout/chevron1"/>
    <dgm:cxn modelId="{CD9C35A3-12D6-4C8B-885F-EBCAD0B0AD4F}" type="presParOf" srcId="{899CE681-D3D9-4F74-B049-9014C7795968}" destId="{3761B185-2BFE-4C0E-9C9A-F97583F88BF9}" srcOrd="3" destOrd="0" presId="urn:microsoft.com/office/officeart/2005/8/layout/chevron1"/>
    <dgm:cxn modelId="{5CF40821-16AE-4882-992A-A4670E8D0093}" type="presParOf" srcId="{899CE681-D3D9-4F74-B049-9014C7795968}" destId="{6565B6C1-E8F5-4A91-B370-511D6D7EA97E}" srcOrd="4" destOrd="0" presId="urn:microsoft.com/office/officeart/2005/8/layout/chevron1"/>
    <dgm:cxn modelId="{053BA7C5-393E-429A-B2A2-58AC2F06C731}" type="presParOf" srcId="{899CE681-D3D9-4F74-B049-9014C7795968}" destId="{6B1A37EE-9FB4-4C6A-A90A-0C053AEAA9EC}" srcOrd="5" destOrd="0" presId="urn:microsoft.com/office/officeart/2005/8/layout/chevron1"/>
    <dgm:cxn modelId="{A35875FB-6A02-4AB3-B98C-FBBF2932CA0A}" type="presParOf" srcId="{899CE681-D3D9-4F74-B049-9014C7795968}" destId="{E1B7AEF7-933F-48E7-B1E9-F9E18EE0A2A2}" srcOrd="6" destOrd="0" presId="urn:microsoft.com/office/officeart/2005/8/layout/chevron1"/>
    <dgm:cxn modelId="{3CE37C2A-E963-4BDF-8165-314C2132B30D}" type="presParOf" srcId="{899CE681-D3D9-4F74-B049-9014C7795968}" destId="{60D2980C-5B7A-4315-8D4B-A9FD21BED9B4}" srcOrd="7" destOrd="0" presId="urn:microsoft.com/office/officeart/2005/8/layout/chevron1"/>
    <dgm:cxn modelId="{6E7C2A7C-2666-428F-9337-073D32F15CC4}" type="presParOf" srcId="{899CE681-D3D9-4F74-B049-9014C7795968}" destId="{828E4F58-51B2-415C-8967-7C3BA81AE1B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5E9A82-D817-4755-95AA-27026B13FEBA}" type="doc">
      <dgm:prSet loTypeId="urn:microsoft.com/office/officeart/2009/layout/CircleArrowProcess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1AB42BC7-06F6-4687-87E1-85EF09F9DCB6}">
      <dgm:prSet phldrT="[Text]"/>
      <dgm:spPr/>
      <dgm:t>
        <a:bodyPr/>
        <a:lstStyle/>
        <a:p>
          <a:r>
            <a:rPr lang="en-CA" dirty="0"/>
            <a:t>Request the Falcon9 launch Wiki page </a:t>
          </a:r>
        </a:p>
      </dgm:t>
    </dgm:pt>
    <dgm:pt modelId="{34361468-39E5-4AFD-A995-D6BC60D3861C}" type="parTrans" cxnId="{E45A2DB0-1293-47CB-BDBB-B6404270BF1B}">
      <dgm:prSet/>
      <dgm:spPr/>
      <dgm:t>
        <a:bodyPr/>
        <a:lstStyle/>
        <a:p>
          <a:endParaRPr lang="en-CA"/>
        </a:p>
      </dgm:t>
    </dgm:pt>
    <dgm:pt modelId="{6571F490-37CD-4F0A-AD3A-1542C2BE63AB}" type="sibTrans" cxnId="{E45A2DB0-1293-47CB-BDBB-B6404270BF1B}">
      <dgm:prSet/>
      <dgm:spPr/>
      <dgm:t>
        <a:bodyPr/>
        <a:lstStyle/>
        <a:p>
          <a:endParaRPr lang="en-CA"/>
        </a:p>
      </dgm:t>
    </dgm:pt>
    <dgm:pt modelId="{083CB0A2-EF30-4F5D-ADEE-D0E77FA7CF73}">
      <dgm:prSet phldrT="[Text]"/>
      <dgm:spPr/>
      <dgm:t>
        <a:bodyPr/>
        <a:lstStyle/>
        <a:p>
          <a:r>
            <a:rPr lang="en-CA" dirty="0"/>
            <a:t>Extract all column from HTML table header</a:t>
          </a:r>
        </a:p>
      </dgm:t>
    </dgm:pt>
    <dgm:pt modelId="{E6F709C9-D1D5-4056-814D-A1659BF3D9DF}" type="parTrans" cxnId="{1F14409D-97AE-4E29-84F0-7438AAE90273}">
      <dgm:prSet/>
      <dgm:spPr/>
      <dgm:t>
        <a:bodyPr/>
        <a:lstStyle/>
        <a:p>
          <a:endParaRPr lang="en-CA"/>
        </a:p>
      </dgm:t>
    </dgm:pt>
    <dgm:pt modelId="{183E5B8C-AAC3-454B-86E8-747279EFC7EF}" type="sibTrans" cxnId="{1F14409D-97AE-4E29-84F0-7438AAE90273}">
      <dgm:prSet/>
      <dgm:spPr/>
      <dgm:t>
        <a:bodyPr/>
        <a:lstStyle/>
        <a:p>
          <a:endParaRPr lang="en-CA"/>
        </a:p>
      </dgm:t>
    </dgm:pt>
    <dgm:pt modelId="{44AB136D-D131-4FE5-A324-C6A530D6A1BB}">
      <dgm:prSet phldrT="[Text]"/>
      <dgm:spPr/>
      <dgm:t>
        <a:bodyPr/>
        <a:lstStyle/>
        <a:p>
          <a:r>
            <a:rPr lang="en-CA" dirty="0"/>
            <a:t>Create Beautiful Soup</a:t>
          </a:r>
        </a:p>
      </dgm:t>
    </dgm:pt>
    <dgm:pt modelId="{76F1ADD7-1093-467A-AE8F-70DEEF0CF61D}" type="parTrans" cxnId="{4B226664-4749-4C96-ABF3-0BC5D3493574}">
      <dgm:prSet/>
      <dgm:spPr/>
      <dgm:t>
        <a:bodyPr/>
        <a:lstStyle/>
        <a:p>
          <a:endParaRPr lang="en-CA"/>
        </a:p>
      </dgm:t>
    </dgm:pt>
    <dgm:pt modelId="{46EB4E82-76BB-4C81-907D-7204901641BB}" type="sibTrans" cxnId="{4B226664-4749-4C96-ABF3-0BC5D3493574}">
      <dgm:prSet/>
      <dgm:spPr/>
      <dgm:t>
        <a:bodyPr/>
        <a:lstStyle/>
        <a:p>
          <a:endParaRPr lang="en-CA"/>
        </a:p>
      </dgm:t>
    </dgm:pt>
    <dgm:pt modelId="{68445B43-D274-4CDF-B939-6BAF2DDF0F25}">
      <dgm:prSet phldrT="[Text]"/>
      <dgm:spPr/>
      <dgm:t>
        <a:bodyPr/>
        <a:lstStyle/>
        <a:p>
          <a:r>
            <a:rPr lang="en-CA" dirty="0"/>
            <a:t>Create a data frame by parsing the launch HTML tables</a:t>
          </a:r>
        </a:p>
      </dgm:t>
    </dgm:pt>
    <dgm:pt modelId="{7EB7BA70-2FAA-4349-ACA4-B0F699925A90}" type="parTrans" cxnId="{516BBE7B-4D92-4227-964A-3D6A6D4FA367}">
      <dgm:prSet/>
      <dgm:spPr/>
      <dgm:t>
        <a:bodyPr/>
        <a:lstStyle/>
        <a:p>
          <a:endParaRPr lang="en-CA"/>
        </a:p>
      </dgm:t>
    </dgm:pt>
    <dgm:pt modelId="{CCBDA723-B20D-4E12-B2F9-AF7C62F28135}" type="sibTrans" cxnId="{516BBE7B-4D92-4227-964A-3D6A6D4FA367}">
      <dgm:prSet/>
      <dgm:spPr/>
      <dgm:t>
        <a:bodyPr/>
        <a:lstStyle/>
        <a:p>
          <a:endParaRPr lang="en-CA"/>
        </a:p>
      </dgm:t>
    </dgm:pt>
    <dgm:pt modelId="{4077D5A4-97D2-4601-9559-4170BF90A057}" type="pres">
      <dgm:prSet presAssocID="{C75E9A82-D817-4755-95AA-27026B13FEB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2DC0E25-827A-4AF2-A488-D38717102922}" type="pres">
      <dgm:prSet presAssocID="{1AB42BC7-06F6-4687-87E1-85EF09F9DCB6}" presName="Accent1" presStyleCnt="0"/>
      <dgm:spPr/>
    </dgm:pt>
    <dgm:pt modelId="{C1AAED9B-454C-4EA9-BAF9-B8A19DB0E68F}" type="pres">
      <dgm:prSet presAssocID="{1AB42BC7-06F6-4687-87E1-85EF09F9DCB6}" presName="Accent" presStyleLbl="node1" presStyleIdx="0" presStyleCnt="4"/>
      <dgm:spPr/>
    </dgm:pt>
    <dgm:pt modelId="{CD2B12F1-E301-468D-9C12-ABD8614F8D39}" type="pres">
      <dgm:prSet presAssocID="{1AB42BC7-06F6-4687-87E1-85EF09F9DCB6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F93E60CC-D2C8-4DB6-8BB8-98AF2E1C009D}" type="pres">
      <dgm:prSet presAssocID="{44AB136D-D131-4FE5-A324-C6A530D6A1BB}" presName="Accent2" presStyleCnt="0"/>
      <dgm:spPr/>
    </dgm:pt>
    <dgm:pt modelId="{B49B14A9-CD14-4CF3-A262-C65571597042}" type="pres">
      <dgm:prSet presAssocID="{44AB136D-D131-4FE5-A324-C6A530D6A1BB}" presName="Accent" presStyleLbl="node1" presStyleIdx="1" presStyleCnt="4"/>
      <dgm:spPr/>
    </dgm:pt>
    <dgm:pt modelId="{DEF318A8-F281-4414-A5D1-11F35020CF9D}" type="pres">
      <dgm:prSet presAssocID="{44AB136D-D131-4FE5-A324-C6A530D6A1BB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03CF9F9D-6038-4B84-9739-A636BA26D50B}" type="pres">
      <dgm:prSet presAssocID="{083CB0A2-EF30-4F5D-ADEE-D0E77FA7CF73}" presName="Accent3" presStyleCnt="0"/>
      <dgm:spPr/>
    </dgm:pt>
    <dgm:pt modelId="{6A0D1135-8298-4842-886D-B0B2E319AAB1}" type="pres">
      <dgm:prSet presAssocID="{083CB0A2-EF30-4F5D-ADEE-D0E77FA7CF73}" presName="Accent" presStyleLbl="node1" presStyleIdx="2" presStyleCnt="4"/>
      <dgm:spPr/>
    </dgm:pt>
    <dgm:pt modelId="{81FB26BB-DA38-4457-B405-A7206855DFD5}" type="pres">
      <dgm:prSet presAssocID="{083CB0A2-EF30-4F5D-ADEE-D0E77FA7CF73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C072A536-4041-4596-B081-3A31BD0CD1C6}" type="pres">
      <dgm:prSet presAssocID="{68445B43-D274-4CDF-B939-6BAF2DDF0F25}" presName="Accent4" presStyleCnt="0"/>
      <dgm:spPr/>
    </dgm:pt>
    <dgm:pt modelId="{8CE6B84F-5977-42C3-B73D-9CCA2DE027D9}" type="pres">
      <dgm:prSet presAssocID="{68445B43-D274-4CDF-B939-6BAF2DDF0F25}" presName="Accent" presStyleLbl="node1" presStyleIdx="3" presStyleCnt="4"/>
      <dgm:spPr/>
    </dgm:pt>
    <dgm:pt modelId="{E297610E-C34E-4168-9D52-98091A226D81}" type="pres">
      <dgm:prSet presAssocID="{68445B43-D274-4CDF-B939-6BAF2DDF0F25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4B226664-4749-4C96-ABF3-0BC5D3493574}" srcId="{C75E9A82-D817-4755-95AA-27026B13FEBA}" destId="{44AB136D-D131-4FE5-A324-C6A530D6A1BB}" srcOrd="1" destOrd="0" parTransId="{76F1ADD7-1093-467A-AE8F-70DEEF0CF61D}" sibTransId="{46EB4E82-76BB-4C81-907D-7204901641BB}"/>
    <dgm:cxn modelId="{90E6274B-D1AA-497E-8C3E-D7863EC5E312}" type="presOf" srcId="{C75E9A82-D817-4755-95AA-27026B13FEBA}" destId="{4077D5A4-97D2-4601-9559-4170BF90A057}" srcOrd="0" destOrd="0" presId="urn:microsoft.com/office/officeart/2009/layout/CircleArrowProcess"/>
    <dgm:cxn modelId="{A5BF074D-9F9E-4677-8FDF-56DF9FC4F3ED}" type="presOf" srcId="{083CB0A2-EF30-4F5D-ADEE-D0E77FA7CF73}" destId="{81FB26BB-DA38-4457-B405-A7206855DFD5}" srcOrd="0" destOrd="0" presId="urn:microsoft.com/office/officeart/2009/layout/CircleArrowProcess"/>
    <dgm:cxn modelId="{21A40B6E-EF00-46B2-B22B-7958BEAA62AE}" type="presOf" srcId="{1AB42BC7-06F6-4687-87E1-85EF09F9DCB6}" destId="{CD2B12F1-E301-468D-9C12-ABD8614F8D39}" srcOrd="0" destOrd="0" presId="urn:microsoft.com/office/officeart/2009/layout/CircleArrowProcess"/>
    <dgm:cxn modelId="{516BBE7B-4D92-4227-964A-3D6A6D4FA367}" srcId="{C75E9A82-D817-4755-95AA-27026B13FEBA}" destId="{68445B43-D274-4CDF-B939-6BAF2DDF0F25}" srcOrd="3" destOrd="0" parTransId="{7EB7BA70-2FAA-4349-ACA4-B0F699925A90}" sibTransId="{CCBDA723-B20D-4E12-B2F9-AF7C62F28135}"/>
    <dgm:cxn modelId="{1F14409D-97AE-4E29-84F0-7438AAE90273}" srcId="{C75E9A82-D817-4755-95AA-27026B13FEBA}" destId="{083CB0A2-EF30-4F5D-ADEE-D0E77FA7CF73}" srcOrd="2" destOrd="0" parTransId="{E6F709C9-D1D5-4056-814D-A1659BF3D9DF}" sibTransId="{183E5B8C-AAC3-454B-86E8-747279EFC7EF}"/>
    <dgm:cxn modelId="{AD1FD2AA-7B9B-4B49-99D9-115B41CAA48C}" type="presOf" srcId="{44AB136D-D131-4FE5-A324-C6A530D6A1BB}" destId="{DEF318A8-F281-4414-A5D1-11F35020CF9D}" srcOrd="0" destOrd="0" presId="urn:microsoft.com/office/officeart/2009/layout/CircleArrowProcess"/>
    <dgm:cxn modelId="{E45A2DB0-1293-47CB-BDBB-B6404270BF1B}" srcId="{C75E9A82-D817-4755-95AA-27026B13FEBA}" destId="{1AB42BC7-06F6-4687-87E1-85EF09F9DCB6}" srcOrd="0" destOrd="0" parTransId="{34361468-39E5-4AFD-A995-D6BC60D3861C}" sibTransId="{6571F490-37CD-4F0A-AD3A-1542C2BE63AB}"/>
    <dgm:cxn modelId="{9FE16DB8-42C5-49FE-B7DD-7B128912BB02}" type="presOf" srcId="{68445B43-D274-4CDF-B939-6BAF2DDF0F25}" destId="{E297610E-C34E-4168-9D52-98091A226D81}" srcOrd="0" destOrd="0" presId="urn:microsoft.com/office/officeart/2009/layout/CircleArrowProcess"/>
    <dgm:cxn modelId="{CF9BC22B-AC23-40E1-BB9E-EFE22984B925}" type="presParOf" srcId="{4077D5A4-97D2-4601-9559-4170BF90A057}" destId="{72DC0E25-827A-4AF2-A488-D38717102922}" srcOrd="0" destOrd="0" presId="urn:microsoft.com/office/officeart/2009/layout/CircleArrowProcess"/>
    <dgm:cxn modelId="{627AE7AA-AB4C-4885-9061-0B34FA1036F2}" type="presParOf" srcId="{72DC0E25-827A-4AF2-A488-D38717102922}" destId="{C1AAED9B-454C-4EA9-BAF9-B8A19DB0E68F}" srcOrd="0" destOrd="0" presId="urn:microsoft.com/office/officeart/2009/layout/CircleArrowProcess"/>
    <dgm:cxn modelId="{CF6B7CB2-6409-41A7-9EB3-FE80D9207B9C}" type="presParOf" srcId="{4077D5A4-97D2-4601-9559-4170BF90A057}" destId="{CD2B12F1-E301-468D-9C12-ABD8614F8D39}" srcOrd="1" destOrd="0" presId="urn:microsoft.com/office/officeart/2009/layout/CircleArrowProcess"/>
    <dgm:cxn modelId="{88AD46F5-7CBD-477B-85A3-66442BCA9CA0}" type="presParOf" srcId="{4077D5A4-97D2-4601-9559-4170BF90A057}" destId="{F93E60CC-D2C8-4DB6-8BB8-98AF2E1C009D}" srcOrd="2" destOrd="0" presId="urn:microsoft.com/office/officeart/2009/layout/CircleArrowProcess"/>
    <dgm:cxn modelId="{29651B29-11FC-4F88-9842-0B32FDB5424D}" type="presParOf" srcId="{F93E60CC-D2C8-4DB6-8BB8-98AF2E1C009D}" destId="{B49B14A9-CD14-4CF3-A262-C65571597042}" srcOrd="0" destOrd="0" presId="urn:microsoft.com/office/officeart/2009/layout/CircleArrowProcess"/>
    <dgm:cxn modelId="{22814A87-0AD4-4D3D-AB7C-DE29C0671AA1}" type="presParOf" srcId="{4077D5A4-97D2-4601-9559-4170BF90A057}" destId="{DEF318A8-F281-4414-A5D1-11F35020CF9D}" srcOrd="3" destOrd="0" presId="urn:microsoft.com/office/officeart/2009/layout/CircleArrowProcess"/>
    <dgm:cxn modelId="{E1D86C9C-5562-451C-BB88-09D98C578B6E}" type="presParOf" srcId="{4077D5A4-97D2-4601-9559-4170BF90A057}" destId="{03CF9F9D-6038-4B84-9739-A636BA26D50B}" srcOrd="4" destOrd="0" presId="urn:microsoft.com/office/officeart/2009/layout/CircleArrowProcess"/>
    <dgm:cxn modelId="{2FF73FE5-2E26-465F-877D-4C465A631CAE}" type="presParOf" srcId="{03CF9F9D-6038-4B84-9739-A636BA26D50B}" destId="{6A0D1135-8298-4842-886D-B0B2E319AAB1}" srcOrd="0" destOrd="0" presId="urn:microsoft.com/office/officeart/2009/layout/CircleArrowProcess"/>
    <dgm:cxn modelId="{32760626-EA64-44E1-BC52-6CA1C397D8D3}" type="presParOf" srcId="{4077D5A4-97D2-4601-9559-4170BF90A057}" destId="{81FB26BB-DA38-4457-B405-A7206855DFD5}" srcOrd="5" destOrd="0" presId="urn:microsoft.com/office/officeart/2009/layout/CircleArrowProcess"/>
    <dgm:cxn modelId="{64E3FF09-070C-4209-975F-88F644A7B331}" type="presParOf" srcId="{4077D5A4-97D2-4601-9559-4170BF90A057}" destId="{C072A536-4041-4596-B081-3A31BD0CD1C6}" srcOrd="6" destOrd="0" presId="urn:microsoft.com/office/officeart/2009/layout/CircleArrowProcess"/>
    <dgm:cxn modelId="{CDCE729B-D600-4514-950A-4CEBE052CCAF}" type="presParOf" srcId="{C072A536-4041-4596-B081-3A31BD0CD1C6}" destId="{8CE6B84F-5977-42C3-B73D-9CCA2DE027D9}" srcOrd="0" destOrd="0" presId="urn:microsoft.com/office/officeart/2009/layout/CircleArrowProcess"/>
    <dgm:cxn modelId="{8183D684-6A06-4331-A4E9-42D480E1F89A}" type="presParOf" srcId="{4077D5A4-97D2-4601-9559-4170BF90A057}" destId="{E297610E-C34E-4168-9D52-98091A226D81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35066D-8900-4E79-9F0B-6E31434378B4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853AB27D-1C56-40F6-AE77-D7E68DA2F108}">
      <dgm:prSet phldrT="[Text]"/>
      <dgm:spPr/>
      <dgm:t>
        <a:bodyPr/>
        <a:lstStyle/>
        <a:p>
          <a:r>
            <a:rPr lang="en-CA" dirty="0"/>
            <a:t>Get the null values</a:t>
          </a:r>
        </a:p>
      </dgm:t>
    </dgm:pt>
    <dgm:pt modelId="{A0540E06-A592-41D4-AC7F-1A0C9B324941}" type="parTrans" cxnId="{297F24E2-E6A8-40D9-A746-F8F2BF0600B2}">
      <dgm:prSet/>
      <dgm:spPr/>
      <dgm:t>
        <a:bodyPr/>
        <a:lstStyle/>
        <a:p>
          <a:endParaRPr lang="en-CA"/>
        </a:p>
      </dgm:t>
    </dgm:pt>
    <dgm:pt modelId="{9E0B01FC-8BE9-4ABA-A467-BE203D60961A}" type="sibTrans" cxnId="{297F24E2-E6A8-40D9-A746-F8F2BF0600B2}">
      <dgm:prSet/>
      <dgm:spPr/>
      <dgm:t>
        <a:bodyPr/>
        <a:lstStyle/>
        <a:p>
          <a:endParaRPr lang="en-CA"/>
        </a:p>
      </dgm:t>
    </dgm:pt>
    <dgm:pt modelId="{8244F9C9-5EF2-4556-8668-424FDECAEDE1}">
      <dgm:prSet phldrT="[Text]"/>
      <dgm:spPr/>
      <dgm:t>
        <a:bodyPr/>
        <a:lstStyle/>
        <a:p>
          <a:r>
            <a:rPr lang="en-CA" dirty="0"/>
            <a:t>Selection of </a:t>
          </a:r>
          <a:r>
            <a:rPr lang="en-CA" baseline="0" dirty="0"/>
            <a:t> correct method for handling </a:t>
          </a:r>
          <a:r>
            <a:rPr lang="en-CA" baseline="0" dirty="0" err="1"/>
            <a:t>nll</a:t>
          </a:r>
          <a:r>
            <a:rPr lang="en-CA" baseline="0" dirty="0"/>
            <a:t> values</a:t>
          </a:r>
          <a:endParaRPr lang="en-CA" dirty="0"/>
        </a:p>
      </dgm:t>
    </dgm:pt>
    <dgm:pt modelId="{5BB43930-54A6-430F-9920-CEEFBBBF8F41}" type="parTrans" cxnId="{D718F135-6318-4EF2-BFDD-EF65B79AAE0A}">
      <dgm:prSet/>
      <dgm:spPr/>
      <dgm:t>
        <a:bodyPr/>
        <a:lstStyle/>
        <a:p>
          <a:endParaRPr lang="en-CA"/>
        </a:p>
      </dgm:t>
    </dgm:pt>
    <dgm:pt modelId="{78007140-63CB-474C-8D52-884575DB1B7D}" type="sibTrans" cxnId="{D718F135-6318-4EF2-BFDD-EF65B79AAE0A}">
      <dgm:prSet/>
      <dgm:spPr/>
      <dgm:t>
        <a:bodyPr/>
        <a:lstStyle/>
        <a:p>
          <a:endParaRPr lang="en-CA"/>
        </a:p>
      </dgm:t>
    </dgm:pt>
    <dgm:pt modelId="{27ADA3F5-CBFC-4AD8-958F-28F827C61F2D}">
      <dgm:prSet phldrT="[Text]"/>
      <dgm:spPr/>
      <dgm:t>
        <a:bodyPr/>
        <a:lstStyle/>
        <a:p>
          <a:r>
            <a:rPr lang="en-CA" dirty="0"/>
            <a:t>Replacing null values with mean</a:t>
          </a:r>
        </a:p>
      </dgm:t>
    </dgm:pt>
    <dgm:pt modelId="{3455FF0B-234F-43B2-9478-BD7C210E997A}" type="parTrans" cxnId="{9A8C001E-C744-4451-AA8E-937FA1FB3DFD}">
      <dgm:prSet/>
      <dgm:spPr/>
      <dgm:t>
        <a:bodyPr/>
        <a:lstStyle/>
        <a:p>
          <a:endParaRPr lang="en-CA"/>
        </a:p>
      </dgm:t>
    </dgm:pt>
    <dgm:pt modelId="{0152EADE-C39B-48C2-9F4E-E15DF563885B}" type="sibTrans" cxnId="{9A8C001E-C744-4451-AA8E-937FA1FB3DFD}">
      <dgm:prSet/>
      <dgm:spPr/>
      <dgm:t>
        <a:bodyPr/>
        <a:lstStyle/>
        <a:p>
          <a:endParaRPr lang="en-CA"/>
        </a:p>
      </dgm:t>
    </dgm:pt>
    <dgm:pt modelId="{06B919DA-E4D4-4EA7-882F-E771C6EDC864}" type="pres">
      <dgm:prSet presAssocID="{AC35066D-8900-4E79-9F0B-6E31434378B4}" presName="rootnode" presStyleCnt="0">
        <dgm:presLayoutVars>
          <dgm:chMax/>
          <dgm:chPref/>
          <dgm:dir/>
          <dgm:animLvl val="lvl"/>
        </dgm:presLayoutVars>
      </dgm:prSet>
      <dgm:spPr/>
    </dgm:pt>
    <dgm:pt modelId="{6EB1E3E8-56AA-4AEE-8BBD-136D5A864AFC}" type="pres">
      <dgm:prSet presAssocID="{853AB27D-1C56-40F6-AE77-D7E68DA2F108}" presName="composite" presStyleCnt="0"/>
      <dgm:spPr/>
    </dgm:pt>
    <dgm:pt modelId="{C8F48AD8-C907-4022-B9AA-332D4155B0B9}" type="pres">
      <dgm:prSet presAssocID="{853AB27D-1C56-40F6-AE77-D7E68DA2F108}" presName="LShape" presStyleLbl="alignNode1" presStyleIdx="0" presStyleCnt="5"/>
      <dgm:spPr/>
    </dgm:pt>
    <dgm:pt modelId="{F17978FC-5BC2-4D70-8102-562AE8FF88B6}" type="pres">
      <dgm:prSet presAssocID="{853AB27D-1C56-40F6-AE77-D7E68DA2F108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0993495-D3CA-45F1-9205-E39755E2861E}" type="pres">
      <dgm:prSet presAssocID="{853AB27D-1C56-40F6-AE77-D7E68DA2F108}" presName="Triangle" presStyleLbl="alignNode1" presStyleIdx="1" presStyleCnt="5"/>
      <dgm:spPr/>
    </dgm:pt>
    <dgm:pt modelId="{ACBD45F3-FC15-4790-865B-DC3009C13BC8}" type="pres">
      <dgm:prSet presAssocID="{9E0B01FC-8BE9-4ABA-A467-BE203D60961A}" presName="sibTrans" presStyleCnt="0"/>
      <dgm:spPr/>
    </dgm:pt>
    <dgm:pt modelId="{50EF1905-D11E-4B19-86D3-769B8F29F8A0}" type="pres">
      <dgm:prSet presAssocID="{9E0B01FC-8BE9-4ABA-A467-BE203D60961A}" presName="space" presStyleCnt="0"/>
      <dgm:spPr/>
    </dgm:pt>
    <dgm:pt modelId="{F1C70F50-9B52-484A-B542-2354D95533C6}" type="pres">
      <dgm:prSet presAssocID="{8244F9C9-5EF2-4556-8668-424FDECAEDE1}" presName="composite" presStyleCnt="0"/>
      <dgm:spPr/>
    </dgm:pt>
    <dgm:pt modelId="{D4B10875-7F4F-4DF2-BD4F-C5D900ED02D4}" type="pres">
      <dgm:prSet presAssocID="{8244F9C9-5EF2-4556-8668-424FDECAEDE1}" presName="LShape" presStyleLbl="alignNode1" presStyleIdx="2" presStyleCnt="5"/>
      <dgm:spPr/>
    </dgm:pt>
    <dgm:pt modelId="{BF6E01A9-FF3A-4CAD-BDE3-602E557DF302}" type="pres">
      <dgm:prSet presAssocID="{8244F9C9-5EF2-4556-8668-424FDECAEDE1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5EF95B6-5F7B-4CDB-9DAB-268CDC249549}" type="pres">
      <dgm:prSet presAssocID="{8244F9C9-5EF2-4556-8668-424FDECAEDE1}" presName="Triangle" presStyleLbl="alignNode1" presStyleIdx="3" presStyleCnt="5"/>
      <dgm:spPr/>
    </dgm:pt>
    <dgm:pt modelId="{C03CCD91-6443-4480-8CD1-9C9E36FBFC3D}" type="pres">
      <dgm:prSet presAssocID="{78007140-63CB-474C-8D52-884575DB1B7D}" presName="sibTrans" presStyleCnt="0"/>
      <dgm:spPr/>
    </dgm:pt>
    <dgm:pt modelId="{1C31CB8A-97D2-40D1-89CE-172E93F9236F}" type="pres">
      <dgm:prSet presAssocID="{78007140-63CB-474C-8D52-884575DB1B7D}" presName="space" presStyleCnt="0"/>
      <dgm:spPr/>
    </dgm:pt>
    <dgm:pt modelId="{81B5F964-0BF4-44CC-B718-F35E224FD9D5}" type="pres">
      <dgm:prSet presAssocID="{27ADA3F5-CBFC-4AD8-958F-28F827C61F2D}" presName="composite" presStyleCnt="0"/>
      <dgm:spPr/>
    </dgm:pt>
    <dgm:pt modelId="{4EF02AB1-2BCD-4114-BF7A-1E65ABC9B304}" type="pres">
      <dgm:prSet presAssocID="{27ADA3F5-CBFC-4AD8-958F-28F827C61F2D}" presName="LShape" presStyleLbl="alignNode1" presStyleIdx="4" presStyleCnt="5"/>
      <dgm:spPr/>
    </dgm:pt>
    <dgm:pt modelId="{3115701F-BDD7-4543-BCF9-3792018A33D7}" type="pres">
      <dgm:prSet presAssocID="{27ADA3F5-CBFC-4AD8-958F-28F827C61F2D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E9CEA12-377C-4E44-AB89-BB2A05D537B4}" type="presOf" srcId="{853AB27D-1C56-40F6-AE77-D7E68DA2F108}" destId="{F17978FC-5BC2-4D70-8102-562AE8FF88B6}" srcOrd="0" destOrd="0" presId="urn:microsoft.com/office/officeart/2009/3/layout/StepUpProcess"/>
    <dgm:cxn modelId="{9A8C001E-C744-4451-AA8E-937FA1FB3DFD}" srcId="{AC35066D-8900-4E79-9F0B-6E31434378B4}" destId="{27ADA3F5-CBFC-4AD8-958F-28F827C61F2D}" srcOrd="2" destOrd="0" parTransId="{3455FF0B-234F-43B2-9478-BD7C210E997A}" sibTransId="{0152EADE-C39B-48C2-9F4E-E15DF563885B}"/>
    <dgm:cxn modelId="{D718F135-6318-4EF2-BFDD-EF65B79AAE0A}" srcId="{AC35066D-8900-4E79-9F0B-6E31434378B4}" destId="{8244F9C9-5EF2-4556-8668-424FDECAEDE1}" srcOrd="1" destOrd="0" parTransId="{5BB43930-54A6-430F-9920-CEEFBBBF8F41}" sibTransId="{78007140-63CB-474C-8D52-884575DB1B7D}"/>
    <dgm:cxn modelId="{0522DC6E-5DFF-46EB-BCDF-94A5A67A0766}" type="presOf" srcId="{AC35066D-8900-4E79-9F0B-6E31434378B4}" destId="{06B919DA-E4D4-4EA7-882F-E771C6EDC864}" srcOrd="0" destOrd="0" presId="urn:microsoft.com/office/officeart/2009/3/layout/StepUpProcess"/>
    <dgm:cxn modelId="{0B4FFD98-6C76-4BE6-870E-F69E1555FBF3}" type="presOf" srcId="{27ADA3F5-CBFC-4AD8-958F-28F827C61F2D}" destId="{3115701F-BDD7-4543-BCF9-3792018A33D7}" srcOrd="0" destOrd="0" presId="urn:microsoft.com/office/officeart/2009/3/layout/StepUpProcess"/>
    <dgm:cxn modelId="{FD6C47BB-89D4-4240-A572-1199B42C0671}" type="presOf" srcId="{8244F9C9-5EF2-4556-8668-424FDECAEDE1}" destId="{BF6E01A9-FF3A-4CAD-BDE3-602E557DF302}" srcOrd="0" destOrd="0" presId="urn:microsoft.com/office/officeart/2009/3/layout/StepUpProcess"/>
    <dgm:cxn modelId="{297F24E2-E6A8-40D9-A746-F8F2BF0600B2}" srcId="{AC35066D-8900-4E79-9F0B-6E31434378B4}" destId="{853AB27D-1C56-40F6-AE77-D7E68DA2F108}" srcOrd="0" destOrd="0" parTransId="{A0540E06-A592-41D4-AC7F-1A0C9B324941}" sibTransId="{9E0B01FC-8BE9-4ABA-A467-BE203D60961A}"/>
    <dgm:cxn modelId="{73457AD3-6FE2-44EB-A4CC-52FFC7F6E483}" type="presParOf" srcId="{06B919DA-E4D4-4EA7-882F-E771C6EDC864}" destId="{6EB1E3E8-56AA-4AEE-8BBD-136D5A864AFC}" srcOrd="0" destOrd="0" presId="urn:microsoft.com/office/officeart/2009/3/layout/StepUpProcess"/>
    <dgm:cxn modelId="{0F1F204A-4C4C-4950-A935-2990FAA14FB3}" type="presParOf" srcId="{6EB1E3E8-56AA-4AEE-8BBD-136D5A864AFC}" destId="{C8F48AD8-C907-4022-B9AA-332D4155B0B9}" srcOrd="0" destOrd="0" presId="urn:microsoft.com/office/officeart/2009/3/layout/StepUpProcess"/>
    <dgm:cxn modelId="{07C65740-C7B1-4857-87FE-38C596C225E1}" type="presParOf" srcId="{6EB1E3E8-56AA-4AEE-8BBD-136D5A864AFC}" destId="{F17978FC-5BC2-4D70-8102-562AE8FF88B6}" srcOrd="1" destOrd="0" presId="urn:microsoft.com/office/officeart/2009/3/layout/StepUpProcess"/>
    <dgm:cxn modelId="{F45A9FB7-9988-475A-98AA-B0CA442C0267}" type="presParOf" srcId="{6EB1E3E8-56AA-4AEE-8BBD-136D5A864AFC}" destId="{E0993495-D3CA-45F1-9205-E39755E2861E}" srcOrd="2" destOrd="0" presId="urn:microsoft.com/office/officeart/2009/3/layout/StepUpProcess"/>
    <dgm:cxn modelId="{B65503D5-C2D3-424E-A64A-3D665CA9E5C4}" type="presParOf" srcId="{06B919DA-E4D4-4EA7-882F-E771C6EDC864}" destId="{ACBD45F3-FC15-4790-865B-DC3009C13BC8}" srcOrd="1" destOrd="0" presId="urn:microsoft.com/office/officeart/2009/3/layout/StepUpProcess"/>
    <dgm:cxn modelId="{24537BF1-1FE7-4047-A824-2FE03770E8C4}" type="presParOf" srcId="{ACBD45F3-FC15-4790-865B-DC3009C13BC8}" destId="{50EF1905-D11E-4B19-86D3-769B8F29F8A0}" srcOrd="0" destOrd="0" presId="urn:microsoft.com/office/officeart/2009/3/layout/StepUpProcess"/>
    <dgm:cxn modelId="{07870984-89A1-4121-A3FC-42EC82FCF9BD}" type="presParOf" srcId="{06B919DA-E4D4-4EA7-882F-E771C6EDC864}" destId="{F1C70F50-9B52-484A-B542-2354D95533C6}" srcOrd="2" destOrd="0" presId="urn:microsoft.com/office/officeart/2009/3/layout/StepUpProcess"/>
    <dgm:cxn modelId="{E8306BD9-CF9D-42CC-9F75-8EA139A76C67}" type="presParOf" srcId="{F1C70F50-9B52-484A-B542-2354D95533C6}" destId="{D4B10875-7F4F-4DF2-BD4F-C5D900ED02D4}" srcOrd="0" destOrd="0" presId="urn:microsoft.com/office/officeart/2009/3/layout/StepUpProcess"/>
    <dgm:cxn modelId="{497264F3-2367-4253-A3C0-0813EC38C293}" type="presParOf" srcId="{F1C70F50-9B52-484A-B542-2354D95533C6}" destId="{BF6E01A9-FF3A-4CAD-BDE3-602E557DF302}" srcOrd="1" destOrd="0" presId="urn:microsoft.com/office/officeart/2009/3/layout/StepUpProcess"/>
    <dgm:cxn modelId="{F1C46941-B6EB-4457-B865-FD8E92D107ED}" type="presParOf" srcId="{F1C70F50-9B52-484A-B542-2354D95533C6}" destId="{E5EF95B6-5F7B-4CDB-9DAB-268CDC249549}" srcOrd="2" destOrd="0" presId="urn:microsoft.com/office/officeart/2009/3/layout/StepUpProcess"/>
    <dgm:cxn modelId="{9DED1F59-F2D4-40F0-A38D-8004D0F2A7F0}" type="presParOf" srcId="{06B919DA-E4D4-4EA7-882F-E771C6EDC864}" destId="{C03CCD91-6443-4480-8CD1-9C9E36FBFC3D}" srcOrd="3" destOrd="0" presId="urn:microsoft.com/office/officeart/2009/3/layout/StepUpProcess"/>
    <dgm:cxn modelId="{C95E31CC-5BAE-48C8-BE8E-5AFF9B561B27}" type="presParOf" srcId="{C03CCD91-6443-4480-8CD1-9C9E36FBFC3D}" destId="{1C31CB8A-97D2-40D1-89CE-172E93F9236F}" srcOrd="0" destOrd="0" presId="urn:microsoft.com/office/officeart/2009/3/layout/StepUpProcess"/>
    <dgm:cxn modelId="{9A0BDD7C-6A25-42CC-AC1E-07D743EFA6C5}" type="presParOf" srcId="{06B919DA-E4D4-4EA7-882F-E771C6EDC864}" destId="{81B5F964-0BF4-44CC-B718-F35E224FD9D5}" srcOrd="4" destOrd="0" presId="urn:microsoft.com/office/officeart/2009/3/layout/StepUpProcess"/>
    <dgm:cxn modelId="{AE1A5E42-9DBC-4C19-85F1-D15D1E867106}" type="presParOf" srcId="{81B5F964-0BF4-44CC-B718-F35E224FD9D5}" destId="{4EF02AB1-2BCD-4114-BF7A-1E65ABC9B304}" srcOrd="0" destOrd="0" presId="urn:microsoft.com/office/officeart/2009/3/layout/StepUpProcess"/>
    <dgm:cxn modelId="{DA9580C7-FB16-48A1-8270-7CFB10BA76BA}" type="presParOf" srcId="{81B5F964-0BF4-44CC-B718-F35E224FD9D5}" destId="{3115701F-BDD7-4543-BCF9-3792018A33D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7D2D3A-AF08-4256-AD43-CB2A002BE21C}" type="doc">
      <dgm:prSet loTypeId="urn:microsoft.com/office/officeart/2005/8/layout/matrix3" loCatId="matrix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59E549F-D0A6-45BF-9DCC-C78933C7DE8C}">
      <dgm:prSet/>
      <dgm:spPr/>
      <dgm:t>
        <a:bodyPr/>
        <a:lstStyle/>
        <a:p>
          <a:r>
            <a:rPr lang="en-US" dirty="0"/>
            <a:t>Success Rate by launch pad</a:t>
          </a:r>
        </a:p>
      </dgm:t>
    </dgm:pt>
    <dgm:pt modelId="{2DC9B5A0-85F8-4974-8300-E545604FC64D}" type="parTrans" cxnId="{3AF16B14-433D-4017-9579-D7BEC48B20A3}">
      <dgm:prSet/>
      <dgm:spPr/>
      <dgm:t>
        <a:bodyPr/>
        <a:lstStyle/>
        <a:p>
          <a:endParaRPr lang="en-US"/>
        </a:p>
      </dgm:t>
    </dgm:pt>
    <dgm:pt modelId="{6C1267DC-BCD1-400A-B104-D9A06A101382}" type="sibTrans" cxnId="{3AF16B14-433D-4017-9579-D7BEC48B20A3}">
      <dgm:prSet/>
      <dgm:spPr/>
      <dgm:t>
        <a:bodyPr/>
        <a:lstStyle/>
        <a:p>
          <a:endParaRPr lang="en-US"/>
        </a:p>
      </dgm:t>
    </dgm:pt>
    <dgm:pt modelId="{7479F964-1FA1-4232-8864-81900AE49F69}">
      <dgm:prSet/>
      <dgm:spPr/>
      <dgm:t>
        <a:bodyPr/>
        <a:lstStyle/>
        <a:p>
          <a:r>
            <a:rPr lang="en-US" dirty="0"/>
            <a:t>Success rate by Payload Mass</a:t>
          </a:r>
        </a:p>
      </dgm:t>
    </dgm:pt>
    <dgm:pt modelId="{C17002D2-DAEE-4858-9D87-D9021BE2F013}" type="parTrans" cxnId="{F43BE802-A4F9-4ED7-8712-9118B4576850}">
      <dgm:prSet/>
      <dgm:spPr/>
      <dgm:t>
        <a:bodyPr/>
        <a:lstStyle/>
        <a:p>
          <a:endParaRPr lang="en-US"/>
        </a:p>
      </dgm:t>
    </dgm:pt>
    <dgm:pt modelId="{5184F4AC-2CDB-4936-A30E-5A3FDCBBD1DB}" type="sibTrans" cxnId="{F43BE802-A4F9-4ED7-8712-9118B4576850}">
      <dgm:prSet/>
      <dgm:spPr/>
      <dgm:t>
        <a:bodyPr/>
        <a:lstStyle/>
        <a:p>
          <a:endParaRPr lang="en-US"/>
        </a:p>
      </dgm:t>
    </dgm:pt>
    <dgm:pt modelId="{CE372BD3-8F1F-49CC-8103-657EDDED15FA}">
      <dgm:prSet/>
      <dgm:spPr/>
      <dgm:t>
        <a:bodyPr/>
        <a:lstStyle/>
        <a:p>
          <a:r>
            <a:rPr lang="en-US"/>
            <a:t>Success rate of orbit</a:t>
          </a:r>
        </a:p>
      </dgm:t>
    </dgm:pt>
    <dgm:pt modelId="{3BADDE92-437F-4044-BAA6-149C46A5E7A1}" type="parTrans" cxnId="{E1A4A72F-A467-4BAE-8326-8726C10C37D7}">
      <dgm:prSet/>
      <dgm:spPr/>
      <dgm:t>
        <a:bodyPr/>
        <a:lstStyle/>
        <a:p>
          <a:endParaRPr lang="en-US"/>
        </a:p>
      </dgm:t>
    </dgm:pt>
    <dgm:pt modelId="{AEDA3F68-DB2A-4657-8A60-CBE1BC95C83E}" type="sibTrans" cxnId="{E1A4A72F-A467-4BAE-8326-8726C10C37D7}">
      <dgm:prSet/>
      <dgm:spPr/>
      <dgm:t>
        <a:bodyPr/>
        <a:lstStyle/>
        <a:p>
          <a:endParaRPr lang="en-US"/>
        </a:p>
      </dgm:t>
    </dgm:pt>
    <dgm:pt modelId="{2A38CD20-3ADB-4317-B481-5223643239E3}">
      <dgm:prSet/>
      <dgm:spPr/>
      <dgm:t>
        <a:bodyPr/>
        <a:lstStyle/>
        <a:p>
          <a:r>
            <a:rPr lang="en-US"/>
            <a:t>Relationship between payload and orbit</a:t>
          </a:r>
        </a:p>
      </dgm:t>
    </dgm:pt>
    <dgm:pt modelId="{EAA0CC49-31EF-45E6-BB77-6C6165399D00}" type="parTrans" cxnId="{9D8E8548-3009-4049-A421-C128C17204D4}">
      <dgm:prSet/>
      <dgm:spPr/>
      <dgm:t>
        <a:bodyPr/>
        <a:lstStyle/>
        <a:p>
          <a:endParaRPr lang="en-US"/>
        </a:p>
      </dgm:t>
    </dgm:pt>
    <dgm:pt modelId="{8FB30594-CAF8-464F-B8AF-705902185C9C}" type="sibTrans" cxnId="{9D8E8548-3009-4049-A421-C128C17204D4}">
      <dgm:prSet/>
      <dgm:spPr/>
      <dgm:t>
        <a:bodyPr/>
        <a:lstStyle/>
        <a:p>
          <a:endParaRPr lang="en-US"/>
        </a:p>
      </dgm:t>
    </dgm:pt>
    <dgm:pt modelId="{73B96B0D-7C58-4C5F-8917-62C853416ACE}" type="pres">
      <dgm:prSet presAssocID="{5C7D2D3A-AF08-4256-AD43-CB2A002BE21C}" presName="matrix" presStyleCnt="0">
        <dgm:presLayoutVars>
          <dgm:chMax val="1"/>
          <dgm:dir/>
          <dgm:resizeHandles val="exact"/>
        </dgm:presLayoutVars>
      </dgm:prSet>
      <dgm:spPr/>
    </dgm:pt>
    <dgm:pt modelId="{5808559F-464E-47F2-9D29-0AD44538FC6B}" type="pres">
      <dgm:prSet presAssocID="{5C7D2D3A-AF08-4256-AD43-CB2A002BE21C}" presName="diamond" presStyleLbl="bgShp" presStyleIdx="0" presStyleCnt="1"/>
      <dgm:spPr/>
    </dgm:pt>
    <dgm:pt modelId="{BC3D00B2-EB6C-462E-B3F1-4561C66E6E57}" type="pres">
      <dgm:prSet presAssocID="{5C7D2D3A-AF08-4256-AD43-CB2A002BE21C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10C18A2-432A-42E6-8BFC-E2D2D5A67468}" type="pres">
      <dgm:prSet presAssocID="{5C7D2D3A-AF08-4256-AD43-CB2A002BE21C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ED2B027-9F78-4821-AFC4-C7C3CCE98843}" type="pres">
      <dgm:prSet presAssocID="{5C7D2D3A-AF08-4256-AD43-CB2A002BE21C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F2814E6-67F8-44A0-ACF2-7450256C1441}" type="pres">
      <dgm:prSet presAssocID="{5C7D2D3A-AF08-4256-AD43-CB2A002BE21C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43BE802-A4F9-4ED7-8712-9118B4576850}" srcId="{5C7D2D3A-AF08-4256-AD43-CB2A002BE21C}" destId="{7479F964-1FA1-4232-8864-81900AE49F69}" srcOrd="1" destOrd="0" parTransId="{C17002D2-DAEE-4858-9D87-D9021BE2F013}" sibTransId="{5184F4AC-2CDB-4936-A30E-5A3FDCBBD1DB}"/>
    <dgm:cxn modelId="{3AF16B14-433D-4017-9579-D7BEC48B20A3}" srcId="{5C7D2D3A-AF08-4256-AD43-CB2A002BE21C}" destId="{A59E549F-D0A6-45BF-9DCC-C78933C7DE8C}" srcOrd="0" destOrd="0" parTransId="{2DC9B5A0-85F8-4974-8300-E545604FC64D}" sibTransId="{6C1267DC-BCD1-400A-B104-D9A06A101382}"/>
    <dgm:cxn modelId="{E1A4A72F-A467-4BAE-8326-8726C10C37D7}" srcId="{5C7D2D3A-AF08-4256-AD43-CB2A002BE21C}" destId="{CE372BD3-8F1F-49CC-8103-657EDDED15FA}" srcOrd="2" destOrd="0" parTransId="{3BADDE92-437F-4044-BAA6-149C46A5E7A1}" sibTransId="{AEDA3F68-DB2A-4657-8A60-CBE1BC95C83E}"/>
    <dgm:cxn modelId="{1FF71736-ED35-4DFF-AA85-2EAD76648409}" type="presOf" srcId="{5C7D2D3A-AF08-4256-AD43-CB2A002BE21C}" destId="{73B96B0D-7C58-4C5F-8917-62C853416ACE}" srcOrd="0" destOrd="0" presId="urn:microsoft.com/office/officeart/2005/8/layout/matrix3"/>
    <dgm:cxn modelId="{7367765F-D874-4BD9-8B73-185E90B85559}" type="presOf" srcId="{CE372BD3-8F1F-49CC-8103-657EDDED15FA}" destId="{FED2B027-9F78-4821-AFC4-C7C3CCE98843}" srcOrd="0" destOrd="0" presId="urn:microsoft.com/office/officeart/2005/8/layout/matrix3"/>
    <dgm:cxn modelId="{7019CE5F-4EAE-4F3F-BEE8-5F1E6ADC0E71}" type="presOf" srcId="{2A38CD20-3ADB-4317-B481-5223643239E3}" destId="{FF2814E6-67F8-44A0-ACF2-7450256C1441}" srcOrd="0" destOrd="0" presId="urn:microsoft.com/office/officeart/2005/8/layout/matrix3"/>
    <dgm:cxn modelId="{9D8E8548-3009-4049-A421-C128C17204D4}" srcId="{5C7D2D3A-AF08-4256-AD43-CB2A002BE21C}" destId="{2A38CD20-3ADB-4317-B481-5223643239E3}" srcOrd="3" destOrd="0" parTransId="{EAA0CC49-31EF-45E6-BB77-6C6165399D00}" sibTransId="{8FB30594-CAF8-464F-B8AF-705902185C9C}"/>
    <dgm:cxn modelId="{FE359A93-3260-44A6-9086-EEB9F619400F}" type="presOf" srcId="{A59E549F-D0A6-45BF-9DCC-C78933C7DE8C}" destId="{BC3D00B2-EB6C-462E-B3F1-4561C66E6E57}" srcOrd="0" destOrd="0" presId="urn:microsoft.com/office/officeart/2005/8/layout/matrix3"/>
    <dgm:cxn modelId="{35C6B0A4-C5FD-4073-AF7C-219B746BCB12}" type="presOf" srcId="{7479F964-1FA1-4232-8864-81900AE49F69}" destId="{810C18A2-432A-42E6-8BFC-E2D2D5A67468}" srcOrd="0" destOrd="0" presId="urn:microsoft.com/office/officeart/2005/8/layout/matrix3"/>
    <dgm:cxn modelId="{736E7407-2651-4064-B2FF-1CF6269553D2}" type="presParOf" srcId="{73B96B0D-7C58-4C5F-8917-62C853416ACE}" destId="{5808559F-464E-47F2-9D29-0AD44538FC6B}" srcOrd="0" destOrd="0" presId="urn:microsoft.com/office/officeart/2005/8/layout/matrix3"/>
    <dgm:cxn modelId="{BCB8A52F-21EC-4651-8D5E-8554F4316931}" type="presParOf" srcId="{73B96B0D-7C58-4C5F-8917-62C853416ACE}" destId="{BC3D00B2-EB6C-462E-B3F1-4561C66E6E57}" srcOrd="1" destOrd="0" presId="urn:microsoft.com/office/officeart/2005/8/layout/matrix3"/>
    <dgm:cxn modelId="{D0057E95-3DEC-4564-9648-342A1BB6C0F1}" type="presParOf" srcId="{73B96B0D-7C58-4C5F-8917-62C853416ACE}" destId="{810C18A2-432A-42E6-8BFC-E2D2D5A67468}" srcOrd="2" destOrd="0" presId="urn:microsoft.com/office/officeart/2005/8/layout/matrix3"/>
    <dgm:cxn modelId="{4150FCEF-BBA6-4DA2-B6A1-CDEDF89C9A4F}" type="presParOf" srcId="{73B96B0D-7C58-4C5F-8917-62C853416ACE}" destId="{FED2B027-9F78-4821-AFC4-C7C3CCE98843}" srcOrd="3" destOrd="0" presId="urn:microsoft.com/office/officeart/2005/8/layout/matrix3"/>
    <dgm:cxn modelId="{BDFDBAA5-0A84-4F74-AE12-66E32FA3177B}" type="presParOf" srcId="{73B96B0D-7C58-4C5F-8917-62C853416ACE}" destId="{FF2814E6-67F8-44A0-ACF2-7450256C1441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85F3D80-3993-4711-AEC6-6018CE8EA46C}" type="doc">
      <dgm:prSet loTypeId="urn:microsoft.com/office/officeart/2018/layout/CircleProcess" loCatId="simpleprocesssa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3278A85-4A4C-45D6-AAA0-CD00BDE05C3D}">
      <dgm:prSet/>
      <dgm:spPr/>
      <dgm:t>
        <a:bodyPr/>
        <a:lstStyle/>
        <a:p>
          <a:r>
            <a:rPr lang="en-US"/>
            <a:t>Different Launch site</a:t>
          </a:r>
        </a:p>
      </dgm:t>
    </dgm:pt>
    <dgm:pt modelId="{F6AFD642-C716-470A-8AA4-8DFA9558054C}" type="parTrans" cxnId="{5ECBADBE-541B-4AB9-9373-DDDA259E2C60}">
      <dgm:prSet/>
      <dgm:spPr/>
      <dgm:t>
        <a:bodyPr/>
        <a:lstStyle/>
        <a:p>
          <a:endParaRPr lang="en-US"/>
        </a:p>
      </dgm:t>
    </dgm:pt>
    <dgm:pt modelId="{02ECCCD7-B531-4B0B-BAD0-F61BBD4B6AA6}" type="sibTrans" cxnId="{5ECBADBE-541B-4AB9-9373-DDDA259E2C60}">
      <dgm:prSet/>
      <dgm:spPr/>
      <dgm:t>
        <a:bodyPr/>
        <a:lstStyle/>
        <a:p>
          <a:endParaRPr lang="en-US"/>
        </a:p>
      </dgm:t>
    </dgm:pt>
    <dgm:pt modelId="{80A99121-D813-4CE1-BF06-2A261603675D}">
      <dgm:prSet/>
      <dgm:spPr/>
      <dgm:t>
        <a:bodyPr/>
        <a:lstStyle/>
        <a:p>
          <a:r>
            <a:rPr lang="en-US" dirty="0"/>
            <a:t>Total payload carried by specific boosters</a:t>
          </a:r>
        </a:p>
      </dgm:t>
    </dgm:pt>
    <dgm:pt modelId="{67820057-45E1-4E99-B8F9-611337F9EF12}" type="parTrans" cxnId="{B6AAD891-658F-4C4E-AA1D-EA16F21F1006}">
      <dgm:prSet/>
      <dgm:spPr/>
      <dgm:t>
        <a:bodyPr/>
        <a:lstStyle/>
        <a:p>
          <a:endParaRPr lang="en-US"/>
        </a:p>
      </dgm:t>
    </dgm:pt>
    <dgm:pt modelId="{0A6C6C9C-0133-41C3-886D-B466BB797015}" type="sibTrans" cxnId="{B6AAD891-658F-4C4E-AA1D-EA16F21F1006}">
      <dgm:prSet/>
      <dgm:spPr/>
      <dgm:t>
        <a:bodyPr/>
        <a:lstStyle/>
        <a:p>
          <a:endParaRPr lang="en-US"/>
        </a:p>
      </dgm:t>
    </dgm:pt>
    <dgm:pt modelId="{8B4BFA58-B23D-4BDF-AFBF-8FFD5E08CCAB}">
      <dgm:prSet/>
      <dgm:spPr/>
      <dgm:t>
        <a:bodyPr/>
        <a:lstStyle/>
        <a:p>
          <a:r>
            <a:rPr lang="en-US"/>
            <a:t>First success date</a:t>
          </a:r>
        </a:p>
      </dgm:t>
    </dgm:pt>
    <dgm:pt modelId="{7A0A0084-D25A-4C1A-AF6E-EA17DEB56F2F}" type="parTrans" cxnId="{09C67E5A-39C1-4198-B048-5939D7C8519B}">
      <dgm:prSet/>
      <dgm:spPr/>
      <dgm:t>
        <a:bodyPr/>
        <a:lstStyle/>
        <a:p>
          <a:endParaRPr lang="en-US"/>
        </a:p>
      </dgm:t>
    </dgm:pt>
    <dgm:pt modelId="{89C1BB95-BB91-4DFD-8956-EA82DD8B9A42}" type="sibTrans" cxnId="{09C67E5A-39C1-4198-B048-5939D7C8519B}">
      <dgm:prSet/>
      <dgm:spPr/>
      <dgm:t>
        <a:bodyPr/>
        <a:lstStyle/>
        <a:p>
          <a:endParaRPr lang="en-US"/>
        </a:p>
      </dgm:t>
    </dgm:pt>
    <dgm:pt modelId="{B82CE12C-4872-4808-8009-3A594AF00B67}">
      <dgm:prSet/>
      <dgm:spPr/>
      <dgm:t>
        <a:bodyPr/>
        <a:lstStyle/>
        <a:p>
          <a:r>
            <a:rPr lang="en-US"/>
            <a:t>Success rate in a specific payload mass</a:t>
          </a:r>
        </a:p>
      </dgm:t>
    </dgm:pt>
    <dgm:pt modelId="{E65CAEF1-6B25-4308-87A8-730D85F5A5F9}" type="parTrans" cxnId="{A7C0B99B-BCA0-478F-918F-298FFE25FE7D}">
      <dgm:prSet/>
      <dgm:spPr/>
      <dgm:t>
        <a:bodyPr/>
        <a:lstStyle/>
        <a:p>
          <a:endParaRPr lang="en-US"/>
        </a:p>
      </dgm:t>
    </dgm:pt>
    <dgm:pt modelId="{BB1B72D4-FCB9-4409-8E8D-D12B143C0B11}" type="sibTrans" cxnId="{A7C0B99B-BCA0-478F-918F-298FFE25FE7D}">
      <dgm:prSet/>
      <dgm:spPr/>
      <dgm:t>
        <a:bodyPr/>
        <a:lstStyle/>
        <a:p>
          <a:endParaRPr lang="en-US"/>
        </a:p>
      </dgm:t>
    </dgm:pt>
    <dgm:pt modelId="{3CD48D84-F111-496F-AFB6-4CF18230C6AD}">
      <dgm:prSet/>
      <dgm:spPr/>
      <dgm:t>
        <a:bodyPr/>
        <a:lstStyle/>
        <a:p>
          <a:r>
            <a:rPr lang="en-US"/>
            <a:t>Ranking count of landing outcome</a:t>
          </a:r>
        </a:p>
      </dgm:t>
    </dgm:pt>
    <dgm:pt modelId="{D044DA4E-306C-42F2-A170-6CEA6D2731FD}" type="parTrans" cxnId="{75731449-B6B7-4A67-B2B1-DE97C7214C61}">
      <dgm:prSet/>
      <dgm:spPr/>
      <dgm:t>
        <a:bodyPr/>
        <a:lstStyle/>
        <a:p>
          <a:endParaRPr lang="en-US"/>
        </a:p>
      </dgm:t>
    </dgm:pt>
    <dgm:pt modelId="{A742E434-C9F7-414B-97FB-681769B8C7C2}" type="sibTrans" cxnId="{75731449-B6B7-4A67-B2B1-DE97C7214C61}">
      <dgm:prSet/>
      <dgm:spPr/>
      <dgm:t>
        <a:bodyPr/>
        <a:lstStyle/>
        <a:p>
          <a:endParaRPr lang="en-US"/>
        </a:p>
      </dgm:t>
    </dgm:pt>
    <dgm:pt modelId="{AEF9388B-4503-49A9-B427-0B59B403E897}" type="pres">
      <dgm:prSet presAssocID="{685F3D80-3993-4711-AEC6-6018CE8EA46C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967F1CA7-7A7F-41E4-9A3F-BCE1AB8CC765}" type="pres">
      <dgm:prSet presAssocID="{3CD48D84-F111-496F-AFB6-4CF18230C6AD}" presName="Accent5" presStyleCnt="0"/>
      <dgm:spPr/>
    </dgm:pt>
    <dgm:pt modelId="{6067F014-C290-4DE8-920C-01CCC3EA106A}" type="pres">
      <dgm:prSet presAssocID="{3CD48D84-F111-496F-AFB6-4CF18230C6AD}" presName="Accent" presStyleLbl="node1" presStyleIdx="0" presStyleCnt="10"/>
      <dgm:spPr/>
    </dgm:pt>
    <dgm:pt modelId="{3F4ED4E7-4CCA-421F-A53A-BCEF943A459F}" type="pres">
      <dgm:prSet presAssocID="{3CD48D84-F111-496F-AFB6-4CF18230C6AD}" presName="ParentBackground5" presStyleCnt="0"/>
      <dgm:spPr/>
    </dgm:pt>
    <dgm:pt modelId="{96397D43-84F0-4389-99E3-A4F781BFD4F8}" type="pres">
      <dgm:prSet presAssocID="{3CD48D84-F111-496F-AFB6-4CF18230C6AD}" presName="ParentBackground" presStyleLbl="node1" presStyleIdx="1" presStyleCnt="10"/>
      <dgm:spPr/>
    </dgm:pt>
    <dgm:pt modelId="{3DF22258-5260-4A0D-8CB5-2CD513BD2206}" type="pres">
      <dgm:prSet presAssocID="{3CD48D84-F111-496F-AFB6-4CF18230C6AD}" presName="Parent5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49240D85-9FE2-406B-B35D-C75120279B15}" type="pres">
      <dgm:prSet presAssocID="{B82CE12C-4872-4808-8009-3A594AF00B67}" presName="Accent4" presStyleCnt="0"/>
      <dgm:spPr/>
    </dgm:pt>
    <dgm:pt modelId="{54C811A9-43A3-41A9-9ECE-3F3DC83C3701}" type="pres">
      <dgm:prSet presAssocID="{B82CE12C-4872-4808-8009-3A594AF00B67}" presName="Accent" presStyleLbl="node1" presStyleIdx="2" presStyleCnt="10"/>
      <dgm:spPr/>
    </dgm:pt>
    <dgm:pt modelId="{0BDA00AF-070E-4448-A46C-18A7B84701D0}" type="pres">
      <dgm:prSet presAssocID="{B82CE12C-4872-4808-8009-3A594AF00B67}" presName="ParentBackground4" presStyleCnt="0"/>
      <dgm:spPr/>
    </dgm:pt>
    <dgm:pt modelId="{3036C711-B13B-4CF6-97A8-DEE04A1BFA2A}" type="pres">
      <dgm:prSet presAssocID="{B82CE12C-4872-4808-8009-3A594AF00B67}" presName="ParentBackground" presStyleLbl="node1" presStyleIdx="3" presStyleCnt="10"/>
      <dgm:spPr/>
    </dgm:pt>
    <dgm:pt modelId="{47430BB9-80B8-4A03-BB6F-455F3F49D049}" type="pres">
      <dgm:prSet presAssocID="{B82CE12C-4872-4808-8009-3A594AF00B67}" presName="Parent4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F0DEACF2-FA69-42BF-88F7-D3248EF74BD2}" type="pres">
      <dgm:prSet presAssocID="{8B4BFA58-B23D-4BDF-AFBF-8FFD5E08CCAB}" presName="Accent3" presStyleCnt="0"/>
      <dgm:spPr/>
    </dgm:pt>
    <dgm:pt modelId="{4BEC3785-FD8F-4745-927B-71FAFE3A6F60}" type="pres">
      <dgm:prSet presAssocID="{8B4BFA58-B23D-4BDF-AFBF-8FFD5E08CCAB}" presName="Accent" presStyleLbl="node1" presStyleIdx="4" presStyleCnt="10"/>
      <dgm:spPr/>
    </dgm:pt>
    <dgm:pt modelId="{0A1DDAB4-357B-41B3-8087-430E92A142D0}" type="pres">
      <dgm:prSet presAssocID="{8B4BFA58-B23D-4BDF-AFBF-8FFD5E08CCAB}" presName="ParentBackground3" presStyleCnt="0"/>
      <dgm:spPr/>
    </dgm:pt>
    <dgm:pt modelId="{4255C7C6-CB0B-4756-9655-031F4C0257E5}" type="pres">
      <dgm:prSet presAssocID="{8B4BFA58-B23D-4BDF-AFBF-8FFD5E08CCAB}" presName="ParentBackground" presStyleLbl="node1" presStyleIdx="5" presStyleCnt="10"/>
      <dgm:spPr/>
    </dgm:pt>
    <dgm:pt modelId="{5F12D091-E0C4-47C5-A19D-09EF852AFEC5}" type="pres">
      <dgm:prSet presAssocID="{8B4BFA58-B23D-4BDF-AFBF-8FFD5E08CCAB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24AA96E4-A149-4F51-B9A6-76D053432FB6}" type="pres">
      <dgm:prSet presAssocID="{80A99121-D813-4CE1-BF06-2A261603675D}" presName="Accent2" presStyleCnt="0"/>
      <dgm:spPr/>
    </dgm:pt>
    <dgm:pt modelId="{DE0BF8AE-9176-46DC-84FC-0DD75E113D56}" type="pres">
      <dgm:prSet presAssocID="{80A99121-D813-4CE1-BF06-2A261603675D}" presName="Accent" presStyleLbl="node1" presStyleIdx="6" presStyleCnt="10"/>
      <dgm:spPr/>
    </dgm:pt>
    <dgm:pt modelId="{6074BA52-B61A-4FE0-92D2-DAA08D6EFD9D}" type="pres">
      <dgm:prSet presAssocID="{80A99121-D813-4CE1-BF06-2A261603675D}" presName="ParentBackground2" presStyleCnt="0"/>
      <dgm:spPr/>
    </dgm:pt>
    <dgm:pt modelId="{F274BC09-187C-4347-9E17-97FF156DE631}" type="pres">
      <dgm:prSet presAssocID="{80A99121-D813-4CE1-BF06-2A261603675D}" presName="ParentBackground" presStyleLbl="node1" presStyleIdx="7" presStyleCnt="10"/>
      <dgm:spPr/>
    </dgm:pt>
    <dgm:pt modelId="{C97E6C5F-08CE-405D-B3E8-33F1E6C98FA3}" type="pres">
      <dgm:prSet presAssocID="{80A99121-D813-4CE1-BF06-2A261603675D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7C735DCA-27FF-4F77-A1D7-99405A2D5161}" type="pres">
      <dgm:prSet presAssocID="{A3278A85-4A4C-45D6-AAA0-CD00BDE05C3D}" presName="Accent1" presStyleCnt="0"/>
      <dgm:spPr/>
    </dgm:pt>
    <dgm:pt modelId="{91E0DA6D-A534-4AFC-9B45-0055754B50D5}" type="pres">
      <dgm:prSet presAssocID="{A3278A85-4A4C-45D6-AAA0-CD00BDE05C3D}" presName="Accent" presStyleLbl="node1" presStyleIdx="8" presStyleCnt="10"/>
      <dgm:spPr/>
    </dgm:pt>
    <dgm:pt modelId="{C0BDD34A-41BC-4D80-B773-BB1473108834}" type="pres">
      <dgm:prSet presAssocID="{A3278A85-4A4C-45D6-AAA0-CD00BDE05C3D}" presName="ParentBackground1" presStyleCnt="0"/>
      <dgm:spPr/>
    </dgm:pt>
    <dgm:pt modelId="{287EE405-175A-4A55-8520-0D80BDF1A5E1}" type="pres">
      <dgm:prSet presAssocID="{A3278A85-4A4C-45D6-AAA0-CD00BDE05C3D}" presName="ParentBackground" presStyleLbl="node1" presStyleIdx="9" presStyleCnt="10"/>
      <dgm:spPr/>
    </dgm:pt>
    <dgm:pt modelId="{3FEA355A-94BB-4768-8673-127B31B3EC23}" type="pres">
      <dgm:prSet presAssocID="{A3278A85-4A4C-45D6-AAA0-CD00BDE05C3D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FAC25C07-75AC-42A0-B94E-FC43D3A13137}" type="presOf" srcId="{8B4BFA58-B23D-4BDF-AFBF-8FFD5E08CCAB}" destId="{5F12D091-E0C4-47C5-A19D-09EF852AFEC5}" srcOrd="1" destOrd="0" presId="urn:microsoft.com/office/officeart/2018/layout/CircleProcess"/>
    <dgm:cxn modelId="{AC625320-1AEC-49FE-8460-FEFA66F7E251}" type="presOf" srcId="{B82CE12C-4872-4808-8009-3A594AF00B67}" destId="{3036C711-B13B-4CF6-97A8-DEE04A1BFA2A}" srcOrd="0" destOrd="0" presId="urn:microsoft.com/office/officeart/2018/layout/CircleProcess"/>
    <dgm:cxn modelId="{603F4521-6727-4150-B27F-763B8FE9B398}" type="presOf" srcId="{80A99121-D813-4CE1-BF06-2A261603675D}" destId="{F274BC09-187C-4347-9E17-97FF156DE631}" srcOrd="0" destOrd="0" presId="urn:microsoft.com/office/officeart/2018/layout/CircleProcess"/>
    <dgm:cxn modelId="{1B523745-B418-4D26-A43B-588897DA18BB}" type="presOf" srcId="{3CD48D84-F111-496F-AFB6-4CF18230C6AD}" destId="{3DF22258-5260-4A0D-8CB5-2CD513BD2206}" srcOrd="1" destOrd="0" presId="urn:microsoft.com/office/officeart/2018/layout/CircleProcess"/>
    <dgm:cxn modelId="{AB953E46-4B5C-4FA1-94A2-CFFB59F2083E}" type="presOf" srcId="{A3278A85-4A4C-45D6-AAA0-CD00BDE05C3D}" destId="{287EE405-175A-4A55-8520-0D80BDF1A5E1}" srcOrd="0" destOrd="0" presId="urn:microsoft.com/office/officeart/2018/layout/CircleProcess"/>
    <dgm:cxn modelId="{75731449-B6B7-4A67-B2B1-DE97C7214C61}" srcId="{685F3D80-3993-4711-AEC6-6018CE8EA46C}" destId="{3CD48D84-F111-496F-AFB6-4CF18230C6AD}" srcOrd="4" destOrd="0" parTransId="{D044DA4E-306C-42F2-A170-6CEA6D2731FD}" sibTransId="{A742E434-C9F7-414B-97FB-681769B8C7C2}"/>
    <dgm:cxn modelId="{09C67E5A-39C1-4198-B048-5939D7C8519B}" srcId="{685F3D80-3993-4711-AEC6-6018CE8EA46C}" destId="{8B4BFA58-B23D-4BDF-AFBF-8FFD5E08CCAB}" srcOrd="2" destOrd="0" parTransId="{7A0A0084-D25A-4C1A-AF6E-EA17DEB56F2F}" sibTransId="{89C1BB95-BB91-4DFD-8956-EA82DD8B9A42}"/>
    <dgm:cxn modelId="{A107E38C-AB76-4000-9831-490979A494DA}" type="presOf" srcId="{3CD48D84-F111-496F-AFB6-4CF18230C6AD}" destId="{96397D43-84F0-4389-99E3-A4F781BFD4F8}" srcOrd="0" destOrd="0" presId="urn:microsoft.com/office/officeart/2018/layout/CircleProcess"/>
    <dgm:cxn modelId="{B6AAD891-658F-4C4E-AA1D-EA16F21F1006}" srcId="{685F3D80-3993-4711-AEC6-6018CE8EA46C}" destId="{80A99121-D813-4CE1-BF06-2A261603675D}" srcOrd="1" destOrd="0" parTransId="{67820057-45E1-4E99-B8F9-611337F9EF12}" sibTransId="{0A6C6C9C-0133-41C3-886D-B466BB797015}"/>
    <dgm:cxn modelId="{A7C0B99B-BCA0-478F-918F-298FFE25FE7D}" srcId="{685F3D80-3993-4711-AEC6-6018CE8EA46C}" destId="{B82CE12C-4872-4808-8009-3A594AF00B67}" srcOrd="3" destOrd="0" parTransId="{E65CAEF1-6B25-4308-87A8-730D85F5A5F9}" sibTransId="{BB1B72D4-FCB9-4409-8E8D-D12B143C0B11}"/>
    <dgm:cxn modelId="{5ECBADBE-541B-4AB9-9373-DDDA259E2C60}" srcId="{685F3D80-3993-4711-AEC6-6018CE8EA46C}" destId="{A3278A85-4A4C-45D6-AAA0-CD00BDE05C3D}" srcOrd="0" destOrd="0" parTransId="{F6AFD642-C716-470A-8AA4-8DFA9558054C}" sibTransId="{02ECCCD7-B531-4B0B-BAD0-F61BBD4B6AA6}"/>
    <dgm:cxn modelId="{8A0D0FD7-E553-49D4-B457-C96A0ABC026D}" type="presOf" srcId="{A3278A85-4A4C-45D6-AAA0-CD00BDE05C3D}" destId="{3FEA355A-94BB-4768-8673-127B31B3EC23}" srcOrd="1" destOrd="0" presId="urn:microsoft.com/office/officeart/2018/layout/CircleProcess"/>
    <dgm:cxn modelId="{6F734DE0-BE7E-4607-87A3-932B2CA1A064}" type="presOf" srcId="{8B4BFA58-B23D-4BDF-AFBF-8FFD5E08CCAB}" destId="{4255C7C6-CB0B-4756-9655-031F4C0257E5}" srcOrd="0" destOrd="0" presId="urn:microsoft.com/office/officeart/2018/layout/CircleProcess"/>
    <dgm:cxn modelId="{7FD5C5ED-D67A-490F-9E87-B997C6DA5B5A}" type="presOf" srcId="{685F3D80-3993-4711-AEC6-6018CE8EA46C}" destId="{AEF9388B-4503-49A9-B427-0B59B403E897}" srcOrd="0" destOrd="0" presId="urn:microsoft.com/office/officeart/2018/layout/CircleProcess"/>
    <dgm:cxn modelId="{05D2CCF6-104F-4625-83BD-7D3B374D7B80}" type="presOf" srcId="{80A99121-D813-4CE1-BF06-2A261603675D}" destId="{C97E6C5F-08CE-405D-B3E8-33F1E6C98FA3}" srcOrd="1" destOrd="0" presId="urn:microsoft.com/office/officeart/2018/layout/CircleProcess"/>
    <dgm:cxn modelId="{E99911FB-E46E-489E-9977-86B57D7A6869}" type="presOf" srcId="{B82CE12C-4872-4808-8009-3A594AF00B67}" destId="{47430BB9-80B8-4A03-BB6F-455F3F49D049}" srcOrd="1" destOrd="0" presId="urn:microsoft.com/office/officeart/2018/layout/CircleProcess"/>
    <dgm:cxn modelId="{AA50831A-9031-4EE4-9655-6375333CED80}" type="presParOf" srcId="{AEF9388B-4503-49A9-B427-0B59B403E897}" destId="{967F1CA7-7A7F-41E4-9A3F-BCE1AB8CC765}" srcOrd="0" destOrd="0" presId="urn:microsoft.com/office/officeart/2018/layout/CircleProcess"/>
    <dgm:cxn modelId="{9785993F-8701-4661-B2F8-9A05AA39C363}" type="presParOf" srcId="{967F1CA7-7A7F-41E4-9A3F-BCE1AB8CC765}" destId="{6067F014-C290-4DE8-920C-01CCC3EA106A}" srcOrd="0" destOrd="0" presId="urn:microsoft.com/office/officeart/2018/layout/CircleProcess"/>
    <dgm:cxn modelId="{880D061E-53C3-4223-A376-1BEC4742EFA3}" type="presParOf" srcId="{AEF9388B-4503-49A9-B427-0B59B403E897}" destId="{3F4ED4E7-4CCA-421F-A53A-BCEF943A459F}" srcOrd="1" destOrd="0" presId="urn:microsoft.com/office/officeart/2018/layout/CircleProcess"/>
    <dgm:cxn modelId="{0018538B-2ECB-4BB8-987F-93651D801CEA}" type="presParOf" srcId="{3F4ED4E7-4CCA-421F-A53A-BCEF943A459F}" destId="{96397D43-84F0-4389-99E3-A4F781BFD4F8}" srcOrd="0" destOrd="0" presId="urn:microsoft.com/office/officeart/2018/layout/CircleProcess"/>
    <dgm:cxn modelId="{22B73CCF-182E-4745-AB15-2E495735FDAC}" type="presParOf" srcId="{AEF9388B-4503-49A9-B427-0B59B403E897}" destId="{3DF22258-5260-4A0D-8CB5-2CD513BD2206}" srcOrd="2" destOrd="0" presId="urn:microsoft.com/office/officeart/2018/layout/CircleProcess"/>
    <dgm:cxn modelId="{3453D4A6-F7F3-4C42-8C4E-E428888CF134}" type="presParOf" srcId="{AEF9388B-4503-49A9-B427-0B59B403E897}" destId="{49240D85-9FE2-406B-B35D-C75120279B15}" srcOrd="3" destOrd="0" presId="urn:microsoft.com/office/officeart/2018/layout/CircleProcess"/>
    <dgm:cxn modelId="{145DAD9C-8B60-4384-B2C6-321C93E006A1}" type="presParOf" srcId="{49240D85-9FE2-406B-B35D-C75120279B15}" destId="{54C811A9-43A3-41A9-9ECE-3F3DC83C3701}" srcOrd="0" destOrd="0" presId="urn:microsoft.com/office/officeart/2018/layout/CircleProcess"/>
    <dgm:cxn modelId="{28C14710-3203-4319-A1D7-2AB62E5C16AE}" type="presParOf" srcId="{AEF9388B-4503-49A9-B427-0B59B403E897}" destId="{0BDA00AF-070E-4448-A46C-18A7B84701D0}" srcOrd="4" destOrd="0" presId="urn:microsoft.com/office/officeart/2018/layout/CircleProcess"/>
    <dgm:cxn modelId="{25439DBC-1BB0-422E-8840-BD59AA1D0EBF}" type="presParOf" srcId="{0BDA00AF-070E-4448-A46C-18A7B84701D0}" destId="{3036C711-B13B-4CF6-97A8-DEE04A1BFA2A}" srcOrd="0" destOrd="0" presId="urn:microsoft.com/office/officeart/2018/layout/CircleProcess"/>
    <dgm:cxn modelId="{9D18FB01-75E7-416B-BBD5-E06CE094D9F2}" type="presParOf" srcId="{AEF9388B-4503-49A9-B427-0B59B403E897}" destId="{47430BB9-80B8-4A03-BB6F-455F3F49D049}" srcOrd="5" destOrd="0" presId="urn:microsoft.com/office/officeart/2018/layout/CircleProcess"/>
    <dgm:cxn modelId="{67D0E0C0-DABC-4993-A525-5E49F923B90B}" type="presParOf" srcId="{AEF9388B-4503-49A9-B427-0B59B403E897}" destId="{F0DEACF2-FA69-42BF-88F7-D3248EF74BD2}" srcOrd="6" destOrd="0" presId="urn:microsoft.com/office/officeart/2018/layout/CircleProcess"/>
    <dgm:cxn modelId="{C0EB4E5C-2763-43A5-BB3D-CA2C13072757}" type="presParOf" srcId="{F0DEACF2-FA69-42BF-88F7-D3248EF74BD2}" destId="{4BEC3785-FD8F-4745-927B-71FAFE3A6F60}" srcOrd="0" destOrd="0" presId="urn:microsoft.com/office/officeart/2018/layout/CircleProcess"/>
    <dgm:cxn modelId="{BFBD0226-C4E2-46ED-BB9C-1FCD976FF116}" type="presParOf" srcId="{AEF9388B-4503-49A9-B427-0B59B403E897}" destId="{0A1DDAB4-357B-41B3-8087-430E92A142D0}" srcOrd="7" destOrd="0" presId="urn:microsoft.com/office/officeart/2018/layout/CircleProcess"/>
    <dgm:cxn modelId="{BDBD418C-E9C7-49CF-9FD4-BB92F8565032}" type="presParOf" srcId="{0A1DDAB4-357B-41B3-8087-430E92A142D0}" destId="{4255C7C6-CB0B-4756-9655-031F4C0257E5}" srcOrd="0" destOrd="0" presId="urn:microsoft.com/office/officeart/2018/layout/CircleProcess"/>
    <dgm:cxn modelId="{8C54A5D5-69AB-412F-8C6A-E0686743CB40}" type="presParOf" srcId="{AEF9388B-4503-49A9-B427-0B59B403E897}" destId="{5F12D091-E0C4-47C5-A19D-09EF852AFEC5}" srcOrd="8" destOrd="0" presId="urn:microsoft.com/office/officeart/2018/layout/CircleProcess"/>
    <dgm:cxn modelId="{8FC3239D-9AF9-4582-9510-778E4E262DF0}" type="presParOf" srcId="{AEF9388B-4503-49A9-B427-0B59B403E897}" destId="{24AA96E4-A149-4F51-B9A6-76D053432FB6}" srcOrd="9" destOrd="0" presId="urn:microsoft.com/office/officeart/2018/layout/CircleProcess"/>
    <dgm:cxn modelId="{2ED6C0D6-4DAA-438F-85F9-C3FB009BD3FE}" type="presParOf" srcId="{24AA96E4-A149-4F51-B9A6-76D053432FB6}" destId="{DE0BF8AE-9176-46DC-84FC-0DD75E113D56}" srcOrd="0" destOrd="0" presId="urn:microsoft.com/office/officeart/2018/layout/CircleProcess"/>
    <dgm:cxn modelId="{D81A7E5F-75D2-4092-92C0-BD2861FBDFAE}" type="presParOf" srcId="{AEF9388B-4503-49A9-B427-0B59B403E897}" destId="{6074BA52-B61A-4FE0-92D2-DAA08D6EFD9D}" srcOrd="10" destOrd="0" presId="urn:microsoft.com/office/officeart/2018/layout/CircleProcess"/>
    <dgm:cxn modelId="{B88D28D4-EF54-4FD5-91FD-D55BF3DC8BFF}" type="presParOf" srcId="{6074BA52-B61A-4FE0-92D2-DAA08D6EFD9D}" destId="{F274BC09-187C-4347-9E17-97FF156DE631}" srcOrd="0" destOrd="0" presId="urn:microsoft.com/office/officeart/2018/layout/CircleProcess"/>
    <dgm:cxn modelId="{F0098F0C-A030-40D8-BB19-6ECFE9821389}" type="presParOf" srcId="{AEF9388B-4503-49A9-B427-0B59B403E897}" destId="{C97E6C5F-08CE-405D-B3E8-33F1E6C98FA3}" srcOrd="11" destOrd="0" presId="urn:microsoft.com/office/officeart/2018/layout/CircleProcess"/>
    <dgm:cxn modelId="{7ECB7393-8683-4B07-8290-734C420B5C5D}" type="presParOf" srcId="{AEF9388B-4503-49A9-B427-0B59B403E897}" destId="{7C735DCA-27FF-4F77-A1D7-99405A2D5161}" srcOrd="12" destOrd="0" presId="urn:microsoft.com/office/officeart/2018/layout/CircleProcess"/>
    <dgm:cxn modelId="{90B51617-67CD-48F9-BDF0-4A67DA00AE15}" type="presParOf" srcId="{7C735DCA-27FF-4F77-A1D7-99405A2D5161}" destId="{91E0DA6D-A534-4AFC-9B45-0055754B50D5}" srcOrd="0" destOrd="0" presId="urn:microsoft.com/office/officeart/2018/layout/CircleProcess"/>
    <dgm:cxn modelId="{B62BE35A-FC4A-4B07-B0EC-F5856E7F04A6}" type="presParOf" srcId="{AEF9388B-4503-49A9-B427-0B59B403E897}" destId="{C0BDD34A-41BC-4D80-B773-BB1473108834}" srcOrd="13" destOrd="0" presId="urn:microsoft.com/office/officeart/2018/layout/CircleProcess"/>
    <dgm:cxn modelId="{95ACE621-9D1B-4942-A9C1-B37301B4D6CF}" type="presParOf" srcId="{C0BDD34A-41BC-4D80-B773-BB1473108834}" destId="{287EE405-175A-4A55-8520-0D80BDF1A5E1}" srcOrd="0" destOrd="0" presId="urn:microsoft.com/office/officeart/2018/layout/CircleProcess"/>
    <dgm:cxn modelId="{62B52270-235E-49B2-8195-6A111E8134DF}" type="presParOf" srcId="{AEF9388B-4503-49A9-B427-0B59B403E897}" destId="{3FEA355A-94BB-4768-8673-127B31B3EC23}" srcOrd="14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C8C4349-41D6-4193-9ACA-62F0EA09AD1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3D458E27-8854-4374-ABDF-7F7F32B651AC}">
      <dgm:prSet phldrT="[Text]"/>
      <dgm:spPr/>
      <dgm:t>
        <a:bodyPr/>
        <a:lstStyle/>
        <a:p>
          <a:r>
            <a:rPr lang="en-CA" dirty="0"/>
            <a:t>Data Collection</a:t>
          </a:r>
        </a:p>
      </dgm:t>
    </dgm:pt>
    <dgm:pt modelId="{417C1DF8-8577-4474-8592-75D87825D7AA}" type="parTrans" cxnId="{1AADDC45-6956-4B57-A0F2-7FCF2E9D8B10}">
      <dgm:prSet/>
      <dgm:spPr/>
      <dgm:t>
        <a:bodyPr/>
        <a:lstStyle/>
        <a:p>
          <a:endParaRPr lang="en-CA"/>
        </a:p>
      </dgm:t>
    </dgm:pt>
    <dgm:pt modelId="{1A27935B-4CEB-449D-89BA-CDB3777B915D}" type="sibTrans" cxnId="{1AADDC45-6956-4B57-A0F2-7FCF2E9D8B10}">
      <dgm:prSet/>
      <dgm:spPr/>
      <dgm:t>
        <a:bodyPr/>
        <a:lstStyle/>
        <a:p>
          <a:endParaRPr lang="en-CA"/>
        </a:p>
      </dgm:t>
    </dgm:pt>
    <dgm:pt modelId="{DEDC024E-CE4B-4ABC-8D52-3FDE5298C4AC}">
      <dgm:prSet phldrT="[Text]"/>
      <dgm:spPr/>
      <dgm:t>
        <a:bodyPr/>
        <a:lstStyle/>
        <a:p>
          <a:r>
            <a:rPr lang="en-CA" dirty="0"/>
            <a:t>Data Wrangling	</a:t>
          </a:r>
        </a:p>
      </dgm:t>
    </dgm:pt>
    <dgm:pt modelId="{C4D30816-8CE8-437F-9528-E4E98EF59CB3}" type="parTrans" cxnId="{6D18863B-1506-43C5-BD1A-B6E8EE4BC766}">
      <dgm:prSet/>
      <dgm:spPr/>
      <dgm:t>
        <a:bodyPr/>
        <a:lstStyle/>
        <a:p>
          <a:endParaRPr lang="en-CA"/>
        </a:p>
      </dgm:t>
    </dgm:pt>
    <dgm:pt modelId="{C2C8003C-822E-4C14-BFD9-87F4C87D7EB7}" type="sibTrans" cxnId="{6D18863B-1506-43C5-BD1A-B6E8EE4BC766}">
      <dgm:prSet/>
      <dgm:spPr/>
      <dgm:t>
        <a:bodyPr/>
        <a:lstStyle/>
        <a:p>
          <a:endParaRPr lang="en-CA"/>
        </a:p>
      </dgm:t>
    </dgm:pt>
    <dgm:pt modelId="{19CDF5B7-7FD5-4118-A2DD-F8BB20D8F948}">
      <dgm:prSet/>
      <dgm:spPr/>
      <dgm:t>
        <a:bodyPr/>
        <a:lstStyle/>
        <a:p>
          <a:r>
            <a:rPr lang="en-CA" dirty="0"/>
            <a:t>Data Normalization </a:t>
          </a:r>
        </a:p>
      </dgm:t>
    </dgm:pt>
    <dgm:pt modelId="{3F8B9F28-8557-419E-BCC8-89E0F6BC6468}" type="parTrans" cxnId="{BBE2C642-47E2-4F27-9BE8-5D8958ED20CD}">
      <dgm:prSet/>
      <dgm:spPr/>
      <dgm:t>
        <a:bodyPr/>
        <a:lstStyle/>
        <a:p>
          <a:endParaRPr lang="en-CA"/>
        </a:p>
      </dgm:t>
    </dgm:pt>
    <dgm:pt modelId="{308C40CD-C402-415D-B62E-D23C3796040E}" type="sibTrans" cxnId="{BBE2C642-47E2-4F27-9BE8-5D8958ED20CD}">
      <dgm:prSet/>
      <dgm:spPr/>
      <dgm:t>
        <a:bodyPr/>
        <a:lstStyle/>
        <a:p>
          <a:endParaRPr lang="en-CA"/>
        </a:p>
      </dgm:t>
    </dgm:pt>
    <dgm:pt modelId="{DAF8398D-85CC-473A-BBFF-A9444B09F7E1}">
      <dgm:prSet/>
      <dgm:spPr/>
      <dgm:t>
        <a:bodyPr/>
        <a:lstStyle/>
        <a:p>
          <a:r>
            <a:rPr lang="en-CA" dirty="0"/>
            <a:t>Grid Search with model prediction to get the best result</a:t>
          </a:r>
        </a:p>
      </dgm:t>
    </dgm:pt>
    <dgm:pt modelId="{3D313ED4-2095-4C66-8F38-BEA4CCD754EB}" type="parTrans" cxnId="{6C9D1252-0A6D-46BA-ADEB-10C045947FAC}">
      <dgm:prSet/>
      <dgm:spPr/>
      <dgm:t>
        <a:bodyPr/>
        <a:lstStyle/>
        <a:p>
          <a:endParaRPr lang="en-CA"/>
        </a:p>
      </dgm:t>
    </dgm:pt>
    <dgm:pt modelId="{F84B2CDA-38C9-43A9-B323-E6E9DF903D06}" type="sibTrans" cxnId="{6C9D1252-0A6D-46BA-ADEB-10C045947FAC}">
      <dgm:prSet/>
      <dgm:spPr/>
      <dgm:t>
        <a:bodyPr/>
        <a:lstStyle/>
        <a:p>
          <a:endParaRPr lang="en-CA"/>
        </a:p>
      </dgm:t>
    </dgm:pt>
    <dgm:pt modelId="{81633A0B-8C80-4302-BBA3-40A416E29B32}" type="pres">
      <dgm:prSet presAssocID="{3C8C4349-41D6-4193-9ACA-62F0EA09AD1B}" presName="outerComposite" presStyleCnt="0">
        <dgm:presLayoutVars>
          <dgm:chMax val="5"/>
          <dgm:dir/>
          <dgm:resizeHandles val="exact"/>
        </dgm:presLayoutVars>
      </dgm:prSet>
      <dgm:spPr/>
    </dgm:pt>
    <dgm:pt modelId="{77980F29-FD7D-43FC-A27F-FA404731829B}" type="pres">
      <dgm:prSet presAssocID="{3C8C4349-41D6-4193-9ACA-62F0EA09AD1B}" presName="dummyMaxCanvas" presStyleCnt="0">
        <dgm:presLayoutVars/>
      </dgm:prSet>
      <dgm:spPr/>
    </dgm:pt>
    <dgm:pt modelId="{9501BAB2-A76B-47F2-9FD3-4014AEC4EC38}" type="pres">
      <dgm:prSet presAssocID="{3C8C4349-41D6-4193-9ACA-62F0EA09AD1B}" presName="FourNodes_1" presStyleLbl="node1" presStyleIdx="0" presStyleCnt="4">
        <dgm:presLayoutVars>
          <dgm:bulletEnabled val="1"/>
        </dgm:presLayoutVars>
      </dgm:prSet>
      <dgm:spPr/>
    </dgm:pt>
    <dgm:pt modelId="{146E1311-31A5-4EF1-8479-0046B2F69205}" type="pres">
      <dgm:prSet presAssocID="{3C8C4349-41D6-4193-9ACA-62F0EA09AD1B}" presName="FourNodes_2" presStyleLbl="node1" presStyleIdx="1" presStyleCnt="4">
        <dgm:presLayoutVars>
          <dgm:bulletEnabled val="1"/>
        </dgm:presLayoutVars>
      </dgm:prSet>
      <dgm:spPr/>
    </dgm:pt>
    <dgm:pt modelId="{20D9B3B5-4F80-461F-8343-F9681882417A}" type="pres">
      <dgm:prSet presAssocID="{3C8C4349-41D6-4193-9ACA-62F0EA09AD1B}" presName="FourNodes_3" presStyleLbl="node1" presStyleIdx="2" presStyleCnt="4">
        <dgm:presLayoutVars>
          <dgm:bulletEnabled val="1"/>
        </dgm:presLayoutVars>
      </dgm:prSet>
      <dgm:spPr/>
    </dgm:pt>
    <dgm:pt modelId="{D098CCC2-F50C-40B6-91CA-44DA4DA9C7CF}" type="pres">
      <dgm:prSet presAssocID="{3C8C4349-41D6-4193-9ACA-62F0EA09AD1B}" presName="FourNodes_4" presStyleLbl="node1" presStyleIdx="3" presStyleCnt="4">
        <dgm:presLayoutVars>
          <dgm:bulletEnabled val="1"/>
        </dgm:presLayoutVars>
      </dgm:prSet>
      <dgm:spPr/>
    </dgm:pt>
    <dgm:pt modelId="{59C2996B-0927-43D5-B6C9-756453B68DCD}" type="pres">
      <dgm:prSet presAssocID="{3C8C4349-41D6-4193-9ACA-62F0EA09AD1B}" presName="FourConn_1-2" presStyleLbl="fgAccFollowNode1" presStyleIdx="0" presStyleCnt="3">
        <dgm:presLayoutVars>
          <dgm:bulletEnabled val="1"/>
        </dgm:presLayoutVars>
      </dgm:prSet>
      <dgm:spPr/>
    </dgm:pt>
    <dgm:pt modelId="{527C6849-C94C-4022-9135-997F7650C640}" type="pres">
      <dgm:prSet presAssocID="{3C8C4349-41D6-4193-9ACA-62F0EA09AD1B}" presName="FourConn_2-3" presStyleLbl="fgAccFollowNode1" presStyleIdx="1" presStyleCnt="3">
        <dgm:presLayoutVars>
          <dgm:bulletEnabled val="1"/>
        </dgm:presLayoutVars>
      </dgm:prSet>
      <dgm:spPr/>
    </dgm:pt>
    <dgm:pt modelId="{6BB21FE1-AE6B-45B9-832E-0AE003B6118C}" type="pres">
      <dgm:prSet presAssocID="{3C8C4349-41D6-4193-9ACA-62F0EA09AD1B}" presName="FourConn_3-4" presStyleLbl="fgAccFollowNode1" presStyleIdx="2" presStyleCnt="3">
        <dgm:presLayoutVars>
          <dgm:bulletEnabled val="1"/>
        </dgm:presLayoutVars>
      </dgm:prSet>
      <dgm:spPr/>
    </dgm:pt>
    <dgm:pt modelId="{D95FCBD9-4ACC-4D39-937D-214E5B9F2884}" type="pres">
      <dgm:prSet presAssocID="{3C8C4349-41D6-4193-9ACA-62F0EA09AD1B}" presName="FourNodes_1_text" presStyleLbl="node1" presStyleIdx="3" presStyleCnt="4">
        <dgm:presLayoutVars>
          <dgm:bulletEnabled val="1"/>
        </dgm:presLayoutVars>
      </dgm:prSet>
      <dgm:spPr/>
    </dgm:pt>
    <dgm:pt modelId="{73257B5F-4F05-4392-A555-7D5D88A5BB83}" type="pres">
      <dgm:prSet presAssocID="{3C8C4349-41D6-4193-9ACA-62F0EA09AD1B}" presName="FourNodes_2_text" presStyleLbl="node1" presStyleIdx="3" presStyleCnt="4">
        <dgm:presLayoutVars>
          <dgm:bulletEnabled val="1"/>
        </dgm:presLayoutVars>
      </dgm:prSet>
      <dgm:spPr/>
    </dgm:pt>
    <dgm:pt modelId="{1960A613-F0B7-4B4D-B3FD-CA44E4C46F58}" type="pres">
      <dgm:prSet presAssocID="{3C8C4349-41D6-4193-9ACA-62F0EA09AD1B}" presName="FourNodes_3_text" presStyleLbl="node1" presStyleIdx="3" presStyleCnt="4">
        <dgm:presLayoutVars>
          <dgm:bulletEnabled val="1"/>
        </dgm:presLayoutVars>
      </dgm:prSet>
      <dgm:spPr/>
    </dgm:pt>
    <dgm:pt modelId="{8EBBDB6B-8CD4-4201-A24F-8FCB053770F3}" type="pres">
      <dgm:prSet presAssocID="{3C8C4349-41D6-4193-9ACA-62F0EA09AD1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74FBA04-CADB-439D-9FB1-5B694C85FA14}" type="presOf" srcId="{308C40CD-C402-415D-B62E-D23C3796040E}" destId="{6BB21FE1-AE6B-45B9-832E-0AE003B6118C}" srcOrd="0" destOrd="0" presId="urn:microsoft.com/office/officeart/2005/8/layout/vProcess5"/>
    <dgm:cxn modelId="{8202F913-4402-4552-BF4C-46DDC492A64E}" type="presOf" srcId="{3D458E27-8854-4374-ABDF-7F7F32B651AC}" destId="{9501BAB2-A76B-47F2-9FD3-4014AEC4EC38}" srcOrd="0" destOrd="0" presId="urn:microsoft.com/office/officeart/2005/8/layout/vProcess5"/>
    <dgm:cxn modelId="{3010D035-AF9F-4EC6-B5FF-7E5B86BEB573}" type="presOf" srcId="{C2C8003C-822E-4C14-BFD9-87F4C87D7EB7}" destId="{527C6849-C94C-4022-9135-997F7650C640}" srcOrd="0" destOrd="0" presId="urn:microsoft.com/office/officeart/2005/8/layout/vProcess5"/>
    <dgm:cxn modelId="{CEDA8E38-2F39-4113-8020-1378EB6D690B}" type="presOf" srcId="{19CDF5B7-7FD5-4118-A2DD-F8BB20D8F948}" destId="{1960A613-F0B7-4B4D-B3FD-CA44E4C46F58}" srcOrd="1" destOrd="0" presId="urn:microsoft.com/office/officeart/2005/8/layout/vProcess5"/>
    <dgm:cxn modelId="{6D18863B-1506-43C5-BD1A-B6E8EE4BC766}" srcId="{3C8C4349-41D6-4193-9ACA-62F0EA09AD1B}" destId="{DEDC024E-CE4B-4ABC-8D52-3FDE5298C4AC}" srcOrd="1" destOrd="0" parTransId="{C4D30816-8CE8-437F-9528-E4E98EF59CB3}" sibTransId="{C2C8003C-822E-4C14-BFD9-87F4C87D7EB7}"/>
    <dgm:cxn modelId="{D1A73D5F-2D14-410C-865E-D4A3F1A58214}" type="presOf" srcId="{DEDC024E-CE4B-4ABC-8D52-3FDE5298C4AC}" destId="{73257B5F-4F05-4392-A555-7D5D88A5BB83}" srcOrd="1" destOrd="0" presId="urn:microsoft.com/office/officeart/2005/8/layout/vProcess5"/>
    <dgm:cxn modelId="{BBE2C642-47E2-4F27-9BE8-5D8958ED20CD}" srcId="{3C8C4349-41D6-4193-9ACA-62F0EA09AD1B}" destId="{19CDF5B7-7FD5-4118-A2DD-F8BB20D8F948}" srcOrd="2" destOrd="0" parTransId="{3F8B9F28-8557-419E-BCC8-89E0F6BC6468}" sibTransId="{308C40CD-C402-415D-B62E-D23C3796040E}"/>
    <dgm:cxn modelId="{1AADDC45-6956-4B57-A0F2-7FCF2E9D8B10}" srcId="{3C8C4349-41D6-4193-9ACA-62F0EA09AD1B}" destId="{3D458E27-8854-4374-ABDF-7F7F32B651AC}" srcOrd="0" destOrd="0" parTransId="{417C1DF8-8577-4474-8592-75D87825D7AA}" sibTransId="{1A27935B-4CEB-449D-89BA-CDB3777B915D}"/>
    <dgm:cxn modelId="{6C9D1252-0A6D-46BA-ADEB-10C045947FAC}" srcId="{3C8C4349-41D6-4193-9ACA-62F0EA09AD1B}" destId="{DAF8398D-85CC-473A-BBFF-A9444B09F7E1}" srcOrd="3" destOrd="0" parTransId="{3D313ED4-2095-4C66-8F38-BEA4CCD754EB}" sibTransId="{F84B2CDA-38C9-43A9-B323-E6E9DF903D06}"/>
    <dgm:cxn modelId="{533B6498-D320-445D-832E-2B075878E89C}" type="presOf" srcId="{3D458E27-8854-4374-ABDF-7F7F32B651AC}" destId="{D95FCBD9-4ACC-4D39-937D-214E5B9F2884}" srcOrd="1" destOrd="0" presId="urn:microsoft.com/office/officeart/2005/8/layout/vProcess5"/>
    <dgm:cxn modelId="{BF30759F-D612-42C5-A07B-E8632A12FE94}" type="presOf" srcId="{1A27935B-4CEB-449D-89BA-CDB3777B915D}" destId="{59C2996B-0927-43D5-B6C9-756453B68DCD}" srcOrd="0" destOrd="0" presId="urn:microsoft.com/office/officeart/2005/8/layout/vProcess5"/>
    <dgm:cxn modelId="{78C857C2-2466-44D4-9EF0-C715DDFBDF4D}" type="presOf" srcId="{DAF8398D-85CC-473A-BBFF-A9444B09F7E1}" destId="{8EBBDB6B-8CD4-4201-A24F-8FCB053770F3}" srcOrd="1" destOrd="0" presId="urn:microsoft.com/office/officeart/2005/8/layout/vProcess5"/>
    <dgm:cxn modelId="{7CCDB8D7-AA1D-41D8-A1CC-139780CE061E}" type="presOf" srcId="{19CDF5B7-7FD5-4118-A2DD-F8BB20D8F948}" destId="{20D9B3B5-4F80-461F-8343-F9681882417A}" srcOrd="0" destOrd="0" presId="urn:microsoft.com/office/officeart/2005/8/layout/vProcess5"/>
    <dgm:cxn modelId="{29EA38DB-2583-4F8B-BCBA-5687EBCF84B5}" type="presOf" srcId="{DEDC024E-CE4B-4ABC-8D52-3FDE5298C4AC}" destId="{146E1311-31A5-4EF1-8479-0046B2F69205}" srcOrd="0" destOrd="0" presId="urn:microsoft.com/office/officeart/2005/8/layout/vProcess5"/>
    <dgm:cxn modelId="{6AAC41F3-E9B9-4009-9233-78EF2A861FAC}" type="presOf" srcId="{DAF8398D-85CC-473A-BBFF-A9444B09F7E1}" destId="{D098CCC2-F50C-40B6-91CA-44DA4DA9C7CF}" srcOrd="0" destOrd="0" presId="urn:microsoft.com/office/officeart/2005/8/layout/vProcess5"/>
    <dgm:cxn modelId="{DEDA32FA-A886-47AB-8343-02C6894C9D9E}" type="presOf" srcId="{3C8C4349-41D6-4193-9ACA-62F0EA09AD1B}" destId="{81633A0B-8C80-4302-BBA3-40A416E29B32}" srcOrd="0" destOrd="0" presId="urn:microsoft.com/office/officeart/2005/8/layout/vProcess5"/>
    <dgm:cxn modelId="{FC350ECC-992E-463B-962E-075F49F145B8}" type="presParOf" srcId="{81633A0B-8C80-4302-BBA3-40A416E29B32}" destId="{77980F29-FD7D-43FC-A27F-FA404731829B}" srcOrd="0" destOrd="0" presId="urn:microsoft.com/office/officeart/2005/8/layout/vProcess5"/>
    <dgm:cxn modelId="{B2D6D95F-32C2-4420-879F-403EFC232D73}" type="presParOf" srcId="{81633A0B-8C80-4302-BBA3-40A416E29B32}" destId="{9501BAB2-A76B-47F2-9FD3-4014AEC4EC38}" srcOrd="1" destOrd="0" presId="urn:microsoft.com/office/officeart/2005/8/layout/vProcess5"/>
    <dgm:cxn modelId="{4277A60A-8E09-4F8B-8155-A0B4D0D319E3}" type="presParOf" srcId="{81633A0B-8C80-4302-BBA3-40A416E29B32}" destId="{146E1311-31A5-4EF1-8479-0046B2F69205}" srcOrd="2" destOrd="0" presId="urn:microsoft.com/office/officeart/2005/8/layout/vProcess5"/>
    <dgm:cxn modelId="{847A2809-ABB9-4BA7-9D7E-EB9193003FEF}" type="presParOf" srcId="{81633A0B-8C80-4302-BBA3-40A416E29B32}" destId="{20D9B3B5-4F80-461F-8343-F9681882417A}" srcOrd="3" destOrd="0" presId="urn:microsoft.com/office/officeart/2005/8/layout/vProcess5"/>
    <dgm:cxn modelId="{0B0C3C3E-5B28-427D-A9A8-E1C06E5F6016}" type="presParOf" srcId="{81633A0B-8C80-4302-BBA3-40A416E29B32}" destId="{D098CCC2-F50C-40B6-91CA-44DA4DA9C7CF}" srcOrd="4" destOrd="0" presId="urn:microsoft.com/office/officeart/2005/8/layout/vProcess5"/>
    <dgm:cxn modelId="{BB8A7D43-76E6-4AEC-B0D7-1EAADF20B79F}" type="presParOf" srcId="{81633A0B-8C80-4302-BBA3-40A416E29B32}" destId="{59C2996B-0927-43D5-B6C9-756453B68DCD}" srcOrd="5" destOrd="0" presId="urn:microsoft.com/office/officeart/2005/8/layout/vProcess5"/>
    <dgm:cxn modelId="{2306555B-4E8D-4A8E-975D-1B90ACB08585}" type="presParOf" srcId="{81633A0B-8C80-4302-BBA3-40A416E29B32}" destId="{527C6849-C94C-4022-9135-997F7650C640}" srcOrd="6" destOrd="0" presId="urn:microsoft.com/office/officeart/2005/8/layout/vProcess5"/>
    <dgm:cxn modelId="{5DB736E7-D838-425B-B0D6-41109BFF73B5}" type="presParOf" srcId="{81633A0B-8C80-4302-BBA3-40A416E29B32}" destId="{6BB21FE1-AE6B-45B9-832E-0AE003B6118C}" srcOrd="7" destOrd="0" presId="urn:microsoft.com/office/officeart/2005/8/layout/vProcess5"/>
    <dgm:cxn modelId="{AFC84476-F7DC-44BD-89FA-661C9B337699}" type="presParOf" srcId="{81633A0B-8C80-4302-BBA3-40A416E29B32}" destId="{D95FCBD9-4ACC-4D39-937D-214E5B9F2884}" srcOrd="8" destOrd="0" presId="urn:microsoft.com/office/officeart/2005/8/layout/vProcess5"/>
    <dgm:cxn modelId="{523773EA-A17D-4F32-8267-C44160E908CD}" type="presParOf" srcId="{81633A0B-8C80-4302-BBA3-40A416E29B32}" destId="{73257B5F-4F05-4392-A555-7D5D88A5BB83}" srcOrd="9" destOrd="0" presId="urn:microsoft.com/office/officeart/2005/8/layout/vProcess5"/>
    <dgm:cxn modelId="{2F3487B5-B605-462A-A7F8-63570193BBDC}" type="presParOf" srcId="{81633A0B-8C80-4302-BBA3-40A416E29B32}" destId="{1960A613-F0B7-4B4D-B3FD-CA44E4C46F58}" srcOrd="10" destOrd="0" presId="urn:microsoft.com/office/officeart/2005/8/layout/vProcess5"/>
    <dgm:cxn modelId="{F83DCAE6-B6FA-4BCC-B9DC-DC51CA68766D}" type="presParOf" srcId="{81633A0B-8C80-4302-BBA3-40A416E29B32}" destId="{8EBBDB6B-8CD4-4201-A24F-8FCB053770F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92ED273-A4DB-49BE-8096-3069015D309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23259A8-DCAE-470E-A1F8-7C9EBE3829E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Exploratory data analysis results</a:t>
          </a:r>
        </a:p>
        <a:p>
          <a:pPr>
            <a:lnSpc>
              <a:spcPct val="100000"/>
            </a:lnSpc>
          </a:pPr>
          <a:r>
            <a:rPr lang="en-US" sz="2000" dirty="0"/>
            <a:t>Orbits GEO,HEO and SSO have a perfect success rate</a:t>
          </a:r>
        </a:p>
        <a:p>
          <a:pPr>
            <a:lnSpc>
              <a:spcPct val="100000"/>
            </a:lnSpc>
          </a:pPr>
          <a:r>
            <a:rPr lang="en-US" sz="2000" dirty="0"/>
            <a:t>Launch sites have improved success rate over time</a:t>
          </a:r>
        </a:p>
        <a:p>
          <a:endParaRPr lang="en-US" sz="2000" dirty="0"/>
        </a:p>
      </dgm:t>
    </dgm:pt>
    <dgm:pt modelId="{3CB5D5EC-71F6-4E6F-8FCB-4ECB2C338ED2}" type="parTrans" cxnId="{FFA65409-DC8B-4662-B005-37B41869E598}">
      <dgm:prSet/>
      <dgm:spPr/>
      <dgm:t>
        <a:bodyPr/>
        <a:lstStyle/>
        <a:p>
          <a:endParaRPr lang="en-US"/>
        </a:p>
      </dgm:t>
    </dgm:pt>
    <dgm:pt modelId="{9C9C5F24-0D5B-48A3-BA5B-50CBB8F8EDF4}" type="sibTrans" cxnId="{FFA65409-DC8B-4662-B005-37B41869E598}">
      <dgm:prSet/>
      <dgm:spPr/>
      <dgm:t>
        <a:bodyPr/>
        <a:lstStyle/>
        <a:p>
          <a:endParaRPr lang="en-US"/>
        </a:p>
      </dgm:t>
    </dgm:pt>
    <dgm:pt modelId="{D0813B4C-F859-4CAB-AE38-7967CBEAE52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Interactive analytics demo in screenshots</a:t>
          </a:r>
        </a:p>
        <a:p>
          <a:pPr>
            <a:lnSpc>
              <a:spcPct val="100000"/>
            </a:lnSpc>
          </a:pPr>
          <a:r>
            <a:rPr lang="en-US" sz="2000" dirty="0"/>
            <a:t>All of the sites are closer to equator</a:t>
          </a:r>
        </a:p>
        <a:p>
          <a:pPr>
            <a:lnSpc>
              <a:spcPct val="100000"/>
            </a:lnSpc>
          </a:pPr>
          <a:r>
            <a:rPr lang="en-US" sz="2000" dirty="0"/>
            <a:t>All the launch site are close to coast line so that they don’t damage the City in case of failure </a:t>
          </a:r>
        </a:p>
      </dgm:t>
    </dgm:pt>
    <dgm:pt modelId="{0949BE28-6FD9-4A52-8B18-2FF3C7D8B2D9}" type="parTrans" cxnId="{C5D0A328-8CD6-4B39-8155-62D4F1FE4E43}">
      <dgm:prSet/>
      <dgm:spPr/>
      <dgm:t>
        <a:bodyPr/>
        <a:lstStyle/>
        <a:p>
          <a:endParaRPr lang="en-US"/>
        </a:p>
      </dgm:t>
    </dgm:pt>
    <dgm:pt modelId="{0FE62AF6-8D76-485E-91E1-37D38371859B}" type="sibTrans" cxnId="{C5D0A328-8CD6-4B39-8155-62D4F1FE4E43}">
      <dgm:prSet/>
      <dgm:spPr/>
      <dgm:t>
        <a:bodyPr/>
        <a:lstStyle/>
        <a:p>
          <a:endParaRPr lang="en-US"/>
        </a:p>
      </dgm:t>
    </dgm:pt>
    <dgm:pt modelId="{A6FF5DF2-5017-41EE-82BB-B9717B304A5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Predictive analysis results</a:t>
          </a:r>
        </a:p>
        <a:p>
          <a:pPr>
            <a:lnSpc>
              <a:spcPct val="100000"/>
            </a:lnSpc>
          </a:pPr>
          <a:r>
            <a:rPr lang="en-US" sz="2000" dirty="0"/>
            <a:t>Decision Tree Classifier outperform all the predative models by achieving 90 percent accuracy</a:t>
          </a:r>
        </a:p>
      </dgm:t>
    </dgm:pt>
    <dgm:pt modelId="{180F68C4-9F9C-4DB8-8444-0542465E3A59}" type="parTrans" cxnId="{61CCD07F-F058-4D65-BE71-8FFEA0F7BAE7}">
      <dgm:prSet/>
      <dgm:spPr/>
      <dgm:t>
        <a:bodyPr/>
        <a:lstStyle/>
        <a:p>
          <a:endParaRPr lang="en-US"/>
        </a:p>
      </dgm:t>
    </dgm:pt>
    <dgm:pt modelId="{C32782FE-4CAB-46BC-8F2E-22F7899CE6C5}" type="sibTrans" cxnId="{61CCD07F-F058-4D65-BE71-8FFEA0F7BAE7}">
      <dgm:prSet/>
      <dgm:spPr/>
      <dgm:t>
        <a:bodyPr/>
        <a:lstStyle/>
        <a:p>
          <a:endParaRPr lang="en-US"/>
        </a:p>
      </dgm:t>
    </dgm:pt>
    <dgm:pt modelId="{B557C466-77AD-4E1B-9538-3CFA4293C532}" type="pres">
      <dgm:prSet presAssocID="{D92ED273-A4DB-49BE-8096-3069015D309C}" presName="root" presStyleCnt="0">
        <dgm:presLayoutVars>
          <dgm:dir/>
          <dgm:resizeHandles val="exact"/>
        </dgm:presLayoutVars>
      </dgm:prSet>
      <dgm:spPr/>
    </dgm:pt>
    <dgm:pt modelId="{80D2D178-C080-4B89-ABC7-A15FA8AB19A3}" type="pres">
      <dgm:prSet presAssocID="{C23259A8-DCAE-470E-A1F8-7C9EBE3829EC}" presName="compNode" presStyleCnt="0"/>
      <dgm:spPr/>
    </dgm:pt>
    <dgm:pt modelId="{7FDBC891-ACCE-4847-A36A-EC0BAAFAFDE3}" type="pres">
      <dgm:prSet presAssocID="{C23259A8-DCAE-470E-A1F8-7C9EBE3829EC}" presName="bgRect" presStyleLbl="bgShp" presStyleIdx="0" presStyleCnt="3"/>
      <dgm:spPr/>
    </dgm:pt>
    <dgm:pt modelId="{78DB92A4-D369-40A8-A01B-F795825A8C02}" type="pres">
      <dgm:prSet presAssocID="{C23259A8-DCAE-470E-A1F8-7C9EBE3829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2C11920-B479-41C1-BE42-54667E518440}" type="pres">
      <dgm:prSet presAssocID="{C23259A8-DCAE-470E-A1F8-7C9EBE3829EC}" presName="spaceRect" presStyleCnt="0"/>
      <dgm:spPr/>
    </dgm:pt>
    <dgm:pt modelId="{ED5A8171-C31D-4E5E-8209-9353D27B1113}" type="pres">
      <dgm:prSet presAssocID="{C23259A8-DCAE-470E-A1F8-7C9EBE3829EC}" presName="parTx" presStyleLbl="revTx" presStyleIdx="0" presStyleCnt="3">
        <dgm:presLayoutVars>
          <dgm:chMax val="0"/>
          <dgm:chPref val="0"/>
        </dgm:presLayoutVars>
      </dgm:prSet>
      <dgm:spPr/>
    </dgm:pt>
    <dgm:pt modelId="{9A6717F4-DCEB-4780-9AD4-0623B0BF34D2}" type="pres">
      <dgm:prSet presAssocID="{9C9C5F24-0D5B-48A3-BA5B-50CBB8F8EDF4}" presName="sibTrans" presStyleCnt="0"/>
      <dgm:spPr/>
    </dgm:pt>
    <dgm:pt modelId="{D9A80830-2F7C-44C1-84F5-5B4F8CDAACA4}" type="pres">
      <dgm:prSet presAssocID="{D0813B4C-F859-4CAB-AE38-7967CBEAE523}" presName="compNode" presStyleCnt="0"/>
      <dgm:spPr/>
    </dgm:pt>
    <dgm:pt modelId="{26666594-6EEF-4CCF-9327-3F3428A3D9E6}" type="pres">
      <dgm:prSet presAssocID="{D0813B4C-F859-4CAB-AE38-7967CBEAE523}" presName="bgRect" presStyleLbl="bgShp" presStyleIdx="1" presStyleCnt="3"/>
      <dgm:spPr/>
    </dgm:pt>
    <dgm:pt modelId="{8F8101E0-F09B-436D-B040-B90A4ABCBE16}" type="pres">
      <dgm:prSet presAssocID="{D0813B4C-F859-4CAB-AE38-7967CBEAE52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3DEED474-D51D-4F04-A2B8-28091C3CE26C}" type="pres">
      <dgm:prSet presAssocID="{D0813B4C-F859-4CAB-AE38-7967CBEAE523}" presName="spaceRect" presStyleCnt="0"/>
      <dgm:spPr/>
    </dgm:pt>
    <dgm:pt modelId="{31748F32-89D1-4CE2-AA0F-35E04AA7A933}" type="pres">
      <dgm:prSet presAssocID="{D0813B4C-F859-4CAB-AE38-7967CBEAE523}" presName="parTx" presStyleLbl="revTx" presStyleIdx="1" presStyleCnt="3">
        <dgm:presLayoutVars>
          <dgm:chMax val="0"/>
          <dgm:chPref val="0"/>
        </dgm:presLayoutVars>
      </dgm:prSet>
      <dgm:spPr/>
    </dgm:pt>
    <dgm:pt modelId="{D7EACBEA-0B1F-4265-9B59-90963D1815B9}" type="pres">
      <dgm:prSet presAssocID="{0FE62AF6-8D76-485E-91E1-37D38371859B}" presName="sibTrans" presStyleCnt="0"/>
      <dgm:spPr/>
    </dgm:pt>
    <dgm:pt modelId="{236F3BBE-BEE2-4144-8A43-510D516EAB17}" type="pres">
      <dgm:prSet presAssocID="{A6FF5DF2-5017-41EE-82BB-B9717B304A56}" presName="compNode" presStyleCnt="0"/>
      <dgm:spPr/>
    </dgm:pt>
    <dgm:pt modelId="{77DB79C6-C015-496A-AFE3-3066804FBF1D}" type="pres">
      <dgm:prSet presAssocID="{A6FF5DF2-5017-41EE-82BB-B9717B304A56}" presName="bgRect" presStyleLbl="bgShp" presStyleIdx="2" presStyleCnt="3"/>
      <dgm:spPr/>
    </dgm:pt>
    <dgm:pt modelId="{16959890-96E9-444E-A0B6-937BCDD6786A}" type="pres">
      <dgm:prSet presAssocID="{A6FF5DF2-5017-41EE-82BB-B9717B304A5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25631A0-E549-46B9-BDDD-FDEA17480B13}" type="pres">
      <dgm:prSet presAssocID="{A6FF5DF2-5017-41EE-82BB-B9717B304A56}" presName="spaceRect" presStyleCnt="0"/>
      <dgm:spPr/>
    </dgm:pt>
    <dgm:pt modelId="{453A44C1-1370-4483-8DD8-CA6406742AD1}" type="pres">
      <dgm:prSet presAssocID="{A6FF5DF2-5017-41EE-82BB-B9717B304A5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FA65409-DC8B-4662-B005-37B41869E598}" srcId="{D92ED273-A4DB-49BE-8096-3069015D309C}" destId="{C23259A8-DCAE-470E-A1F8-7C9EBE3829EC}" srcOrd="0" destOrd="0" parTransId="{3CB5D5EC-71F6-4E6F-8FCB-4ECB2C338ED2}" sibTransId="{9C9C5F24-0D5B-48A3-BA5B-50CBB8F8EDF4}"/>
    <dgm:cxn modelId="{C5D0A328-8CD6-4B39-8155-62D4F1FE4E43}" srcId="{D92ED273-A4DB-49BE-8096-3069015D309C}" destId="{D0813B4C-F859-4CAB-AE38-7967CBEAE523}" srcOrd="1" destOrd="0" parTransId="{0949BE28-6FD9-4A52-8B18-2FF3C7D8B2D9}" sibTransId="{0FE62AF6-8D76-485E-91E1-37D38371859B}"/>
    <dgm:cxn modelId="{5D5DE65C-1DFC-4727-9E69-9A026F82FDB7}" type="presOf" srcId="{C23259A8-DCAE-470E-A1F8-7C9EBE3829EC}" destId="{ED5A8171-C31D-4E5E-8209-9353D27B1113}" srcOrd="0" destOrd="0" presId="urn:microsoft.com/office/officeart/2018/2/layout/IconVerticalSolidList"/>
    <dgm:cxn modelId="{F40D4841-0342-4578-8B23-2BB3A22EBC4E}" type="presOf" srcId="{D0813B4C-F859-4CAB-AE38-7967CBEAE523}" destId="{31748F32-89D1-4CE2-AA0F-35E04AA7A933}" srcOrd="0" destOrd="0" presId="urn:microsoft.com/office/officeart/2018/2/layout/IconVerticalSolidList"/>
    <dgm:cxn modelId="{BD337242-88BE-4931-A762-718BFD149AC5}" type="presOf" srcId="{A6FF5DF2-5017-41EE-82BB-B9717B304A56}" destId="{453A44C1-1370-4483-8DD8-CA6406742AD1}" srcOrd="0" destOrd="0" presId="urn:microsoft.com/office/officeart/2018/2/layout/IconVerticalSolidList"/>
    <dgm:cxn modelId="{61CCD07F-F058-4D65-BE71-8FFEA0F7BAE7}" srcId="{D92ED273-A4DB-49BE-8096-3069015D309C}" destId="{A6FF5DF2-5017-41EE-82BB-B9717B304A56}" srcOrd="2" destOrd="0" parTransId="{180F68C4-9F9C-4DB8-8444-0542465E3A59}" sibTransId="{C32782FE-4CAB-46BC-8F2E-22F7899CE6C5}"/>
    <dgm:cxn modelId="{995A5DB8-4FA4-4BFC-9E85-45ABC86EBE90}" type="presOf" srcId="{D92ED273-A4DB-49BE-8096-3069015D309C}" destId="{B557C466-77AD-4E1B-9538-3CFA4293C532}" srcOrd="0" destOrd="0" presId="urn:microsoft.com/office/officeart/2018/2/layout/IconVerticalSolidList"/>
    <dgm:cxn modelId="{2C0E79A8-39F8-4770-8E65-ABF376F57405}" type="presParOf" srcId="{B557C466-77AD-4E1B-9538-3CFA4293C532}" destId="{80D2D178-C080-4B89-ABC7-A15FA8AB19A3}" srcOrd="0" destOrd="0" presId="urn:microsoft.com/office/officeart/2018/2/layout/IconVerticalSolidList"/>
    <dgm:cxn modelId="{AB66BB7F-772B-4C7C-98D6-71D8AA6AB302}" type="presParOf" srcId="{80D2D178-C080-4B89-ABC7-A15FA8AB19A3}" destId="{7FDBC891-ACCE-4847-A36A-EC0BAAFAFDE3}" srcOrd="0" destOrd="0" presId="urn:microsoft.com/office/officeart/2018/2/layout/IconVerticalSolidList"/>
    <dgm:cxn modelId="{51A3A262-C0F8-49E3-87E3-B71C79693DE5}" type="presParOf" srcId="{80D2D178-C080-4B89-ABC7-A15FA8AB19A3}" destId="{78DB92A4-D369-40A8-A01B-F795825A8C02}" srcOrd="1" destOrd="0" presId="urn:microsoft.com/office/officeart/2018/2/layout/IconVerticalSolidList"/>
    <dgm:cxn modelId="{DBBF3167-6391-41F5-9A1B-E87AB195A4ED}" type="presParOf" srcId="{80D2D178-C080-4B89-ABC7-A15FA8AB19A3}" destId="{12C11920-B479-41C1-BE42-54667E518440}" srcOrd="2" destOrd="0" presId="urn:microsoft.com/office/officeart/2018/2/layout/IconVerticalSolidList"/>
    <dgm:cxn modelId="{871EE1FB-71C3-46E1-85CE-666E46BF26F1}" type="presParOf" srcId="{80D2D178-C080-4B89-ABC7-A15FA8AB19A3}" destId="{ED5A8171-C31D-4E5E-8209-9353D27B1113}" srcOrd="3" destOrd="0" presId="urn:microsoft.com/office/officeart/2018/2/layout/IconVerticalSolidList"/>
    <dgm:cxn modelId="{7CD2A35B-5BC7-40C1-AE4B-2BA3352E7F7A}" type="presParOf" srcId="{B557C466-77AD-4E1B-9538-3CFA4293C532}" destId="{9A6717F4-DCEB-4780-9AD4-0623B0BF34D2}" srcOrd="1" destOrd="0" presId="urn:microsoft.com/office/officeart/2018/2/layout/IconVerticalSolidList"/>
    <dgm:cxn modelId="{33573186-891E-494A-985E-A3B4C859B933}" type="presParOf" srcId="{B557C466-77AD-4E1B-9538-3CFA4293C532}" destId="{D9A80830-2F7C-44C1-84F5-5B4F8CDAACA4}" srcOrd="2" destOrd="0" presId="urn:microsoft.com/office/officeart/2018/2/layout/IconVerticalSolidList"/>
    <dgm:cxn modelId="{BDD1E372-05CF-44F9-BC5B-28B316B147AD}" type="presParOf" srcId="{D9A80830-2F7C-44C1-84F5-5B4F8CDAACA4}" destId="{26666594-6EEF-4CCF-9327-3F3428A3D9E6}" srcOrd="0" destOrd="0" presId="urn:microsoft.com/office/officeart/2018/2/layout/IconVerticalSolidList"/>
    <dgm:cxn modelId="{AE3421C4-CFAE-4D89-B330-D3C368ABD690}" type="presParOf" srcId="{D9A80830-2F7C-44C1-84F5-5B4F8CDAACA4}" destId="{8F8101E0-F09B-436D-B040-B90A4ABCBE16}" srcOrd="1" destOrd="0" presId="urn:microsoft.com/office/officeart/2018/2/layout/IconVerticalSolidList"/>
    <dgm:cxn modelId="{08D6BF6E-6498-4D3D-B133-DDEE3F634196}" type="presParOf" srcId="{D9A80830-2F7C-44C1-84F5-5B4F8CDAACA4}" destId="{3DEED474-D51D-4F04-A2B8-28091C3CE26C}" srcOrd="2" destOrd="0" presId="urn:microsoft.com/office/officeart/2018/2/layout/IconVerticalSolidList"/>
    <dgm:cxn modelId="{5BD3ADB4-BE0B-48E6-BEE3-5AB0BC5A33BE}" type="presParOf" srcId="{D9A80830-2F7C-44C1-84F5-5B4F8CDAACA4}" destId="{31748F32-89D1-4CE2-AA0F-35E04AA7A933}" srcOrd="3" destOrd="0" presId="urn:microsoft.com/office/officeart/2018/2/layout/IconVerticalSolidList"/>
    <dgm:cxn modelId="{67CB0213-457F-4174-9EF4-A9152774DF9D}" type="presParOf" srcId="{B557C466-77AD-4E1B-9538-3CFA4293C532}" destId="{D7EACBEA-0B1F-4265-9B59-90963D1815B9}" srcOrd="3" destOrd="0" presId="urn:microsoft.com/office/officeart/2018/2/layout/IconVerticalSolidList"/>
    <dgm:cxn modelId="{B43667EB-8C0A-4B87-834B-0514F9B55FE9}" type="presParOf" srcId="{B557C466-77AD-4E1B-9538-3CFA4293C532}" destId="{236F3BBE-BEE2-4144-8A43-510D516EAB17}" srcOrd="4" destOrd="0" presId="urn:microsoft.com/office/officeart/2018/2/layout/IconVerticalSolidList"/>
    <dgm:cxn modelId="{85C2DE29-7381-4137-A828-717AFCEE22DC}" type="presParOf" srcId="{236F3BBE-BEE2-4144-8A43-510D516EAB17}" destId="{77DB79C6-C015-496A-AFE3-3066804FBF1D}" srcOrd="0" destOrd="0" presId="urn:microsoft.com/office/officeart/2018/2/layout/IconVerticalSolidList"/>
    <dgm:cxn modelId="{67E92D85-CC26-4B16-B2B1-D2EAEBD03A51}" type="presParOf" srcId="{236F3BBE-BEE2-4144-8A43-510D516EAB17}" destId="{16959890-96E9-444E-A0B6-937BCDD6786A}" srcOrd="1" destOrd="0" presId="urn:microsoft.com/office/officeart/2018/2/layout/IconVerticalSolidList"/>
    <dgm:cxn modelId="{909718CC-5909-4686-9C2A-620507301F7D}" type="presParOf" srcId="{236F3BBE-BEE2-4144-8A43-510D516EAB17}" destId="{325631A0-E549-46B9-BDDD-FDEA17480B13}" srcOrd="2" destOrd="0" presId="urn:microsoft.com/office/officeart/2018/2/layout/IconVerticalSolidList"/>
    <dgm:cxn modelId="{C57E189F-FFC5-4BD3-A9FB-ECFE47AEE6BC}" type="presParOf" srcId="{236F3BBE-BEE2-4144-8A43-510D516EAB17}" destId="{453A44C1-1370-4483-8DD8-CA6406742AD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15074-1B21-4BFE-988E-9FEDAD35BCE6}">
      <dsp:nvSpPr>
        <dsp:cNvPr id="0" name=""/>
        <dsp:cNvSpPr/>
      </dsp:nvSpPr>
      <dsp:spPr>
        <a:xfrm>
          <a:off x="34339" y="726244"/>
          <a:ext cx="891578" cy="89157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61AEA6-40B5-4A74-9D2B-84D11393173A}">
      <dsp:nvSpPr>
        <dsp:cNvPr id="0" name=""/>
        <dsp:cNvSpPr/>
      </dsp:nvSpPr>
      <dsp:spPr>
        <a:xfrm>
          <a:off x="221570" y="913476"/>
          <a:ext cx="517115" cy="5171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1C3DF-0FBA-416D-B400-3DF877EE9BFA}">
      <dsp:nvSpPr>
        <dsp:cNvPr id="0" name=""/>
        <dsp:cNvSpPr/>
      </dsp:nvSpPr>
      <dsp:spPr>
        <a:xfrm>
          <a:off x="1116970" y="726244"/>
          <a:ext cx="2101578" cy="891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Executive Summary</a:t>
          </a:r>
        </a:p>
      </dsp:txBody>
      <dsp:txXfrm>
        <a:off x="1116970" y="726244"/>
        <a:ext cx="2101578" cy="891578"/>
      </dsp:txXfrm>
    </dsp:sp>
    <dsp:sp modelId="{519C7B90-2A8D-44F7-961F-A99B288DDC43}">
      <dsp:nvSpPr>
        <dsp:cNvPr id="0" name=""/>
        <dsp:cNvSpPr/>
      </dsp:nvSpPr>
      <dsp:spPr>
        <a:xfrm>
          <a:off x="3584732" y="726244"/>
          <a:ext cx="891578" cy="89157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4243D-61B7-4A8D-A4FD-780EF895C071}">
      <dsp:nvSpPr>
        <dsp:cNvPr id="0" name=""/>
        <dsp:cNvSpPr/>
      </dsp:nvSpPr>
      <dsp:spPr>
        <a:xfrm>
          <a:off x="3771964" y="913476"/>
          <a:ext cx="517115" cy="5171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E4569-362F-4E7E-B671-4071A0E88A4D}">
      <dsp:nvSpPr>
        <dsp:cNvPr id="0" name=""/>
        <dsp:cNvSpPr/>
      </dsp:nvSpPr>
      <dsp:spPr>
        <a:xfrm>
          <a:off x="4667364" y="726244"/>
          <a:ext cx="2101578" cy="891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Introduction</a:t>
          </a:r>
        </a:p>
      </dsp:txBody>
      <dsp:txXfrm>
        <a:off x="4667364" y="726244"/>
        <a:ext cx="2101578" cy="891578"/>
      </dsp:txXfrm>
    </dsp:sp>
    <dsp:sp modelId="{8A15C09A-78DF-421D-B53F-B71901C619B8}">
      <dsp:nvSpPr>
        <dsp:cNvPr id="0" name=""/>
        <dsp:cNvSpPr/>
      </dsp:nvSpPr>
      <dsp:spPr>
        <a:xfrm>
          <a:off x="7135126" y="726244"/>
          <a:ext cx="891578" cy="89157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D4C4E-B151-4914-A405-A3E9D5BA994C}">
      <dsp:nvSpPr>
        <dsp:cNvPr id="0" name=""/>
        <dsp:cNvSpPr/>
      </dsp:nvSpPr>
      <dsp:spPr>
        <a:xfrm>
          <a:off x="7322357" y="913476"/>
          <a:ext cx="517115" cy="5171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78FA3-5E4D-4825-A232-4FFF58A1BC5E}">
      <dsp:nvSpPr>
        <dsp:cNvPr id="0" name=""/>
        <dsp:cNvSpPr/>
      </dsp:nvSpPr>
      <dsp:spPr>
        <a:xfrm>
          <a:off x="8217757" y="726244"/>
          <a:ext cx="2101578" cy="891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Methodology</a:t>
          </a:r>
        </a:p>
      </dsp:txBody>
      <dsp:txXfrm>
        <a:off x="8217757" y="726244"/>
        <a:ext cx="2101578" cy="891578"/>
      </dsp:txXfrm>
    </dsp:sp>
    <dsp:sp modelId="{2EFDF846-939A-4E97-8E0D-7AB73679C54E}">
      <dsp:nvSpPr>
        <dsp:cNvPr id="0" name=""/>
        <dsp:cNvSpPr/>
      </dsp:nvSpPr>
      <dsp:spPr>
        <a:xfrm>
          <a:off x="34339" y="2280545"/>
          <a:ext cx="891578" cy="89157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A9B0FB-5409-486D-BD1F-12A19358E4A9}">
      <dsp:nvSpPr>
        <dsp:cNvPr id="0" name=""/>
        <dsp:cNvSpPr/>
      </dsp:nvSpPr>
      <dsp:spPr>
        <a:xfrm>
          <a:off x="221570" y="2467777"/>
          <a:ext cx="517115" cy="5171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C0E73-9BDF-4F58-B534-DD02F5EC7473}">
      <dsp:nvSpPr>
        <dsp:cNvPr id="0" name=""/>
        <dsp:cNvSpPr/>
      </dsp:nvSpPr>
      <dsp:spPr>
        <a:xfrm>
          <a:off x="1116970" y="2280545"/>
          <a:ext cx="2101578" cy="891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Results</a:t>
          </a:r>
        </a:p>
      </dsp:txBody>
      <dsp:txXfrm>
        <a:off x="1116970" y="2280545"/>
        <a:ext cx="2101578" cy="891578"/>
      </dsp:txXfrm>
    </dsp:sp>
    <dsp:sp modelId="{5FE8125C-9C8A-4DCC-9EC6-DCAA37B2F936}">
      <dsp:nvSpPr>
        <dsp:cNvPr id="0" name=""/>
        <dsp:cNvSpPr/>
      </dsp:nvSpPr>
      <dsp:spPr>
        <a:xfrm>
          <a:off x="3584732" y="2280545"/>
          <a:ext cx="891578" cy="89157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F9E70D-651C-466E-A4F0-920F3EAF4B1A}">
      <dsp:nvSpPr>
        <dsp:cNvPr id="0" name=""/>
        <dsp:cNvSpPr/>
      </dsp:nvSpPr>
      <dsp:spPr>
        <a:xfrm>
          <a:off x="3771964" y="2467777"/>
          <a:ext cx="517115" cy="5171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08D34-28D5-4AA4-AEBF-546BCD2AD338}">
      <dsp:nvSpPr>
        <dsp:cNvPr id="0" name=""/>
        <dsp:cNvSpPr/>
      </dsp:nvSpPr>
      <dsp:spPr>
        <a:xfrm>
          <a:off x="4667363" y="2280545"/>
          <a:ext cx="2101578" cy="891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Conclusion</a:t>
          </a:r>
        </a:p>
      </dsp:txBody>
      <dsp:txXfrm>
        <a:off x="4667363" y="2280545"/>
        <a:ext cx="2101578" cy="891578"/>
      </dsp:txXfrm>
    </dsp:sp>
    <dsp:sp modelId="{7C8F444C-C58E-42F6-ABB5-D487CDACADED}">
      <dsp:nvSpPr>
        <dsp:cNvPr id="0" name=""/>
        <dsp:cNvSpPr/>
      </dsp:nvSpPr>
      <dsp:spPr>
        <a:xfrm>
          <a:off x="7135126" y="2280545"/>
          <a:ext cx="891578" cy="89157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C25028-6BB6-4134-9028-ADE702BB05C1}">
      <dsp:nvSpPr>
        <dsp:cNvPr id="0" name=""/>
        <dsp:cNvSpPr/>
      </dsp:nvSpPr>
      <dsp:spPr>
        <a:xfrm>
          <a:off x="7322357" y="2467777"/>
          <a:ext cx="517115" cy="51711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278E63-1915-4908-A6D6-6C77F1CEBB59}">
      <dsp:nvSpPr>
        <dsp:cNvPr id="0" name=""/>
        <dsp:cNvSpPr/>
      </dsp:nvSpPr>
      <dsp:spPr>
        <a:xfrm>
          <a:off x="8217757" y="2280545"/>
          <a:ext cx="2101578" cy="891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Appendix</a:t>
          </a:r>
        </a:p>
      </dsp:txBody>
      <dsp:txXfrm>
        <a:off x="8217757" y="2280545"/>
        <a:ext cx="2101578" cy="8915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4EA1D-7F04-4DA2-9418-593A55DA8692}">
      <dsp:nvSpPr>
        <dsp:cNvPr id="0" name=""/>
        <dsp:cNvSpPr/>
      </dsp:nvSpPr>
      <dsp:spPr>
        <a:xfrm rot="5400000">
          <a:off x="1040006" y="933209"/>
          <a:ext cx="1428425" cy="17198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6842B2-7BD2-4A46-A0E3-0D3E8F828AE3}">
      <dsp:nvSpPr>
        <dsp:cNvPr id="0" name=""/>
        <dsp:cNvSpPr/>
      </dsp:nvSpPr>
      <dsp:spPr>
        <a:xfrm>
          <a:off x="63663" y="21253"/>
          <a:ext cx="4521056" cy="11465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Executive Summary</a:t>
          </a:r>
        </a:p>
      </dsp:txBody>
      <dsp:txXfrm>
        <a:off x="97245" y="54835"/>
        <a:ext cx="4453892" cy="1079424"/>
      </dsp:txXfrm>
    </dsp:sp>
    <dsp:sp modelId="{C12436C2-A2A8-4B00-AB4E-9FA14D0BB4E3}">
      <dsp:nvSpPr>
        <dsp:cNvPr id="0" name=""/>
        <dsp:cNvSpPr/>
      </dsp:nvSpPr>
      <dsp:spPr>
        <a:xfrm rot="5400000">
          <a:off x="1040924" y="2367362"/>
          <a:ext cx="1426591" cy="17198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EB9D1F-A002-42D9-B96F-24BA3807ADB2}">
      <dsp:nvSpPr>
        <dsp:cNvPr id="0" name=""/>
        <dsp:cNvSpPr/>
      </dsp:nvSpPr>
      <dsp:spPr>
        <a:xfrm>
          <a:off x="381" y="1456324"/>
          <a:ext cx="4647620" cy="11465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collection methodology: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Data was collected using SpaceX API and web scrapping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Then collected data is read and converted into data frame </a:t>
          </a:r>
        </a:p>
      </dsp:txBody>
      <dsp:txXfrm>
        <a:off x="33963" y="1489906"/>
        <a:ext cx="4580456" cy="1079424"/>
      </dsp:txXfrm>
    </dsp:sp>
    <dsp:sp modelId="{3FADE540-5EA0-48DA-B1E8-051EC8ECB9F0}">
      <dsp:nvSpPr>
        <dsp:cNvPr id="0" name=""/>
        <dsp:cNvSpPr/>
      </dsp:nvSpPr>
      <dsp:spPr>
        <a:xfrm>
          <a:off x="1762240" y="3083980"/>
          <a:ext cx="5475319" cy="17198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A403A0-446B-43D2-BFAD-6456C7D5A6EB}">
      <dsp:nvSpPr>
        <dsp:cNvPr id="0" name=""/>
        <dsp:cNvSpPr/>
      </dsp:nvSpPr>
      <dsp:spPr>
        <a:xfrm>
          <a:off x="17504" y="2889559"/>
          <a:ext cx="4613375" cy="11465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Perform data wrangling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Falcon 9 data is separated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Missing payload mass values were replaced by mean </a:t>
          </a:r>
        </a:p>
      </dsp:txBody>
      <dsp:txXfrm>
        <a:off x="51086" y="2923141"/>
        <a:ext cx="4546211" cy="1079424"/>
      </dsp:txXfrm>
    </dsp:sp>
    <dsp:sp modelId="{AE335151-C129-42C0-AC9D-A14848E99B5A}">
      <dsp:nvSpPr>
        <dsp:cNvPr id="0" name=""/>
        <dsp:cNvSpPr/>
      </dsp:nvSpPr>
      <dsp:spPr>
        <a:xfrm rot="16200000">
          <a:off x="6532691" y="2367362"/>
          <a:ext cx="1426591" cy="17198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A935B4-5908-4830-86FF-46761A3FFF40}">
      <dsp:nvSpPr>
        <dsp:cNvPr id="0" name=""/>
        <dsp:cNvSpPr/>
      </dsp:nvSpPr>
      <dsp:spPr>
        <a:xfrm>
          <a:off x="5392080" y="2889559"/>
          <a:ext cx="4847757" cy="11465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Perform exploratory data analysis (EDA) using visualization and SQL</a:t>
          </a:r>
        </a:p>
      </dsp:txBody>
      <dsp:txXfrm>
        <a:off x="5425662" y="2923141"/>
        <a:ext cx="4780593" cy="1079424"/>
      </dsp:txXfrm>
    </dsp:sp>
    <dsp:sp modelId="{9D364B50-37D2-4921-B4B6-3C92ED52DC1C}">
      <dsp:nvSpPr>
        <dsp:cNvPr id="0" name=""/>
        <dsp:cNvSpPr/>
      </dsp:nvSpPr>
      <dsp:spPr>
        <a:xfrm rot="16200000">
          <a:off x="6532691" y="934126"/>
          <a:ext cx="1426591" cy="17198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85074B-7FF9-4822-ACBD-004C6C9089E6}">
      <dsp:nvSpPr>
        <dsp:cNvPr id="0" name=""/>
        <dsp:cNvSpPr/>
      </dsp:nvSpPr>
      <dsp:spPr>
        <a:xfrm>
          <a:off x="5332353" y="1456324"/>
          <a:ext cx="4967212" cy="11465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Perform interactive visual analytics using Folium and </a:t>
          </a:r>
          <a:r>
            <a:rPr lang="en-US" sz="1400" kern="1200" dirty="0" err="1"/>
            <a:t>Plotly</a:t>
          </a:r>
          <a:r>
            <a:rPr lang="en-US" sz="1400" kern="1200" dirty="0"/>
            <a:t> Dash</a:t>
          </a:r>
        </a:p>
      </dsp:txBody>
      <dsp:txXfrm>
        <a:off x="5365935" y="1489906"/>
        <a:ext cx="4900048" cy="1079424"/>
      </dsp:txXfrm>
    </dsp:sp>
    <dsp:sp modelId="{16B8B158-24AB-45BD-AA45-9EDABC712B0F}">
      <dsp:nvSpPr>
        <dsp:cNvPr id="0" name=""/>
        <dsp:cNvSpPr/>
      </dsp:nvSpPr>
      <dsp:spPr>
        <a:xfrm>
          <a:off x="5278625" y="23088"/>
          <a:ext cx="5074667" cy="11465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Perform predictive analysis using classification models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The data is first split into train and test data set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Then data is normalized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Then different prediction model were used with grid search to obtain best result</a:t>
          </a:r>
        </a:p>
      </dsp:txBody>
      <dsp:txXfrm>
        <a:off x="5312207" y="56670"/>
        <a:ext cx="5007503" cy="10794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C2576-CF48-43D1-A4C7-07773C0A3C0D}">
      <dsp:nvSpPr>
        <dsp:cNvPr id="0" name=""/>
        <dsp:cNvSpPr/>
      </dsp:nvSpPr>
      <dsp:spPr>
        <a:xfrm>
          <a:off x="2527" y="754179"/>
          <a:ext cx="2249699" cy="899879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Request and parse the SpaceX data using get request</a:t>
          </a:r>
        </a:p>
      </dsp:txBody>
      <dsp:txXfrm>
        <a:off x="452467" y="754179"/>
        <a:ext cx="1349820" cy="899879"/>
      </dsp:txXfrm>
    </dsp:sp>
    <dsp:sp modelId="{CB68B9F6-6E75-4A80-A887-FCF927401EE0}">
      <dsp:nvSpPr>
        <dsp:cNvPr id="0" name=""/>
        <dsp:cNvSpPr/>
      </dsp:nvSpPr>
      <dsp:spPr>
        <a:xfrm>
          <a:off x="1951055" y="775947"/>
          <a:ext cx="2249699" cy="899879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Decoded the response content as </a:t>
          </a:r>
          <a:r>
            <a:rPr lang="en-CA" sz="1400" kern="1200" dirty="0" err="1"/>
            <a:t>json</a:t>
          </a:r>
          <a:endParaRPr lang="en-CA" sz="1400" kern="1200" dirty="0"/>
        </a:p>
      </dsp:txBody>
      <dsp:txXfrm>
        <a:off x="2400995" y="775947"/>
        <a:ext cx="1349820" cy="899879"/>
      </dsp:txXfrm>
    </dsp:sp>
    <dsp:sp modelId="{6565B6C1-E8F5-4A91-B370-511D6D7EA97E}">
      <dsp:nvSpPr>
        <dsp:cNvPr id="0" name=""/>
        <dsp:cNvSpPr/>
      </dsp:nvSpPr>
      <dsp:spPr>
        <a:xfrm>
          <a:off x="4051987" y="754179"/>
          <a:ext cx="2249699" cy="899879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Json data read into data frame</a:t>
          </a:r>
        </a:p>
      </dsp:txBody>
      <dsp:txXfrm>
        <a:off x="4501927" y="754179"/>
        <a:ext cx="1349820" cy="899879"/>
      </dsp:txXfrm>
    </dsp:sp>
    <dsp:sp modelId="{E1B7AEF7-933F-48E7-B1E9-F9E18EE0A2A2}">
      <dsp:nvSpPr>
        <dsp:cNvPr id="0" name=""/>
        <dsp:cNvSpPr/>
      </dsp:nvSpPr>
      <dsp:spPr>
        <a:xfrm>
          <a:off x="6076717" y="754179"/>
          <a:ext cx="2249699" cy="899879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Falcon 9 data separated </a:t>
          </a:r>
        </a:p>
      </dsp:txBody>
      <dsp:txXfrm>
        <a:off x="6526657" y="754179"/>
        <a:ext cx="1349820" cy="899879"/>
      </dsp:txXfrm>
    </dsp:sp>
    <dsp:sp modelId="{828E4F58-51B2-415C-8967-7C3BA81AE1B9}">
      <dsp:nvSpPr>
        <dsp:cNvPr id="0" name=""/>
        <dsp:cNvSpPr/>
      </dsp:nvSpPr>
      <dsp:spPr>
        <a:xfrm>
          <a:off x="8101447" y="754179"/>
          <a:ext cx="2249699" cy="899879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Missing values are handled </a:t>
          </a:r>
        </a:p>
      </dsp:txBody>
      <dsp:txXfrm>
        <a:off x="8551387" y="754179"/>
        <a:ext cx="1349820" cy="8998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AED9B-454C-4EA9-BAF9-B8A19DB0E68F}">
      <dsp:nvSpPr>
        <dsp:cNvPr id="0" name=""/>
        <dsp:cNvSpPr/>
      </dsp:nvSpPr>
      <dsp:spPr>
        <a:xfrm>
          <a:off x="4624151" y="0"/>
          <a:ext cx="1530582" cy="153073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2B12F1-E301-468D-9C12-ABD8614F8D39}">
      <dsp:nvSpPr>
        <dsp:cNvPr id="0" name=""/>
        <dsp:cNvSpPr/>
      </dsp:nvSpPr>
      <dsp:spPr>
        <a:xfrm>
          <a:off x="4962079" y="554085"/>
          <a:ext cx="854151" cy="42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Request the Falcon9 launch Wiki page </a:t>
          </a:r>
        </a:p>
      </dsp:txBody>
      <dsp:txXfrm>
        <a:off x="4962079" y="554085"/>
        <a:ext cx="854151" cy="427031"/>
      </dsp:txXfrm>
    </dsp:sp>
    <dsp:sp modelId="{B49B14A9-CD14-4CF3-A262-C65571597042}">
      <dsp:nvSpPr>
        <dsp:cNvPr id="0" name=""/>
        <dsp:cNvSpPr/>
      </dsp:nvSpPr>
      <dsp:spPr>
        <a:xfrm>
          <a:off x="4198941" y="879636"/>
          <a:ext cx="1530582" cy="153073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F318A8-F281-4414-A5D1-11F35020CF9D}">
      <dsp:nvSpPr>
        <dsp:cNvPr id="0" name=""/>
        <dsp:cNvSpPr/>
      </dsp:nvSpPr>
      <dsp:spPr>
        <a:xfrm>
          <a:off x="4535147" y="1435346"/>
          <a:ext cx="854151" cy="42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Create Beautiful Soup</a:t>
          </a:r>
        </a:p>
      </dsp:txBody>
      <dsp:txXfrm>
        <a:off x="4535147" y="1435346"/>
        <a:ext cx="854151" cy="427031"/>
      </dsp:txXfrm>
    </dsp:sp>
    <dsp:sp modelId="{6A0D1135-8298-4842-886D-B0B2E319AAB1}">
      <dsp:nvSpPr>
        <dsp:cNvPr id="0" name=""/>
        <dsp:cNvSpPr/>
      </dsp:nvSpPr>
      <dsp:spPr>
        <a:xfrm>
          <a:off x="4624151" y="1762520"/>
          <a:ext cx="1530582" cy="153073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FB26BB-DA38-4457-B405-A7206855DFD5}">
      <dsp:nvSpPr>
        <dsp:cNvPr id="0" name=""/>
        <dsp:cNvSpPr/>
      </dsp:nvSpPr>
      <dsp:spPr>
        <a:xfrm>
          <a:off x="4962079" y="2316606"/>
          <a:ext cx="854151" cy="42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Extract all column from HTML table header</a:t>
          </a:r>
        </a:p>
      </dsp:txBody>
      <dsp:txXfrm>
        <a:off x="4962079" y="2316606"/>
        <a:ext cx="854151" cy="427031"/>
      </dsp:txXfrm>
    </dsp:sp>
    <dsp:sp modelId="{8CE6B84F-5977-42C3-B73D-9CCA2DE027D9}">
      <dsp:nvSpPr>
        <dsp:cNvPr id="0" name=""/>
        <dsp:cNvSpPr/>
      </dsp:nvSpPr>
      <dsp:spPr>
        <a:xfrm>
          <a:off x="4308043" y="2743638"/>
          <a:ext cx="1314963" cy="131559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97610E-C34E-4168-9D52-98091A226D81}">
      <dsp:nvSpPr>
        <dsp:cNvPr id="0" name=""/>
        <dsp:cNvSpPr/>
      </dsp:nvSpPr>
      <dsp:spPr>
        <a:xfrm>
          <a:off x="4535147" y="3197866"/>
          <a:ext cx="854151" cy="42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Create a data frame by parsing the launch HTML tables</a:t>
          </a:r>
        </a:p>
      </dsp:txBody>
      <dsp:txXfrm>
        <a:off x="4535147" y="3197866"/>
        <a:ext cx="854151" cy="4270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F48AD8-C907-4022-B9AA-332D4155B0B9}">
      <dsp:nvSpPr>
        <dsp:cNvPr id="0" name=""/>
        <dsp:cNvSpPr/>
      </dsp:nvSpPr>
      <dsp:spPr>
        <a:xfrm rot="5400000">
          <a:off x="528650" y="1372182"/>
          <a:ext cx="1575776" cy="262205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978FC-5BC2-4D70-8102-562AE8FF88B6}">
      <dsp:nvSpPr>
        <dsp:cNvPr id="0" name=""/>
        <dsp:cNvSpPr/>
      </dsp:nvSpPr>
      <dsp:spPr>
        <a:xfrm>
          <a:off x="265614" y="2155612"/>
          <a:ext cx="2367208" cy="2074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 dirty="0"/>
            <a:t>Get the null values</a:t>
          </a:r>
        </a:p>
      </dsp:txBody>
      <dsp:txXfrm>
        <a:off x="265614" y="2155612"/>
        <a:ext cx="2367208" cy="2074996"/>
      </dsp:txXfrm>
    </dsp:sp>
    <dsp:sp modelId="{E0993495-D3CA-45F1-9205-E39755E2861E}">
      <dsp:nvSpPr>
        <dsp:cNvPr id="0" name=""/>
        <dsp:cNvSpPr/>
      </dsp:nvSpPr>
      <dsp:spPr>
        <a:xfrm>
          <a:off x="2186179" y="1179143"/>
          <a:ext cx="446643" cy="44664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10875-7F4F-4DF2-BD4F-C5D900ED02D4}">
      <dsp:nvSpPr>
        <dsp:cNvPr id="0" name=""/>
        <dsp:cNvSpPr/>
      </dsp:nvSpPr>
      <dsp:spPr>
        <a:xfrm rot="5400000">
          <a:off x="3426575" y="655087"/>
          <a:ext cx="1575776" cy="262205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E01A9-FF3A-4CAD-BDE3-602E557DF302}">
      <dsp:nvSpPr>
        <dsp:cNvPr id="0" name=""/>
        <dsp:cNvSpPr/>
      </dsp:nvSpPr>
      <dsp:spPr>
        <a:xfrm>
          <a:off x="3163539" y="1438518"/>
          <a:ext cx="2367208" cy="2074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 dirty="0"/>
            <a:t>Selection of </a:t>
          </a:r>
          <a:r>
            <a:rPr lang="en-CA" sz="2800" kern="1200" baseline="0" dirty="0"/>
            <a:t> correct method for handling </a:t>
          </a:r>
          <a:r>
            <a:rPr lang="en-CA" sz="2800" kern="1200" baseline="0" dirty="0" err="1"/>
            <a:t>nll</a:t>
          </a:r>
          <a:r>
            <a:rPr lang="en-CA" sz="2800" kern="1200" baseline="0" dirty="0"/>
            <a:t> values</a:t>
          </a:r>
          <a:endParaRPr lang="en-CA" sz="2800" kern="1200" dirty="0"/>
        </a:p>
      </dsp:txBody>
      <dsp:txXfrm>
        <a:off x="3163539" y="1438518"/>
        <a:ext cx="2367208" cy="2074996"/>
      </dsp:txXfrm>
    </dsp:sp>
    <dsp:sp modelId="{E5EF95B6-5F7B-4CDB-9DAB-268CDC249549}">
      <dsp:nvSpPr>
        <dsp:cNvPr id="0" name=""/>
        <dsp:cNvSpPr/>
      </dsp:nvSpPr>
      <dsp:spPr>
        <a:xfrm>
          <a:off x="5084104" y="462049"/>
          <a:ext cx="446643" cy="44664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02AB1-2BCD-4114-BF7A-1E65ABC9B304}">
      <dsp:nvSpPr>
        <dsp:cNvPr id="0" name=""/>
        <dsp:cNvSpPr/>
      </dsp:nvSpPr>
      <dsp:spPr>
        <a:xfrm rot="5400000">
          <a:off x="6324500" y="-62006"/>
          <a:ext cx="1575776" cy="262205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5701F-BDD7-4543-BCF9-3792018A33D7}">
      <dsp:nvSpPr>
        <dsp:cNvPr id="0" name=""/>
        <dsp:cNvSpPr/>
      </dsp:nvSpPr>
      <dsp:spPr>
        <a:xfrm>
          <a:off x="6061464" y="721423"/>
          <a:ext cx="2367208" cy="2074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 dirty="0"/>
            <a:t>Replacing null values with mean</a:t>
          </a:r>
        </a:p>
      </dsp:txBody>
      <dsp:txXfrm>
        <a:off x="6061464" y="721423"/>
        <a:ext cx="2367208" cy="20749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8559F-464E-47F2-9D29-0AD44538FC6B}">
      <dsp:nvSpPr>
        <dsp:cNvPr id="0" name=""/>
        <dsp:cNvSpPr/>
      </dsp:nvSpPr>
      <dsp:spPr>
        <a:xfrm>
          <a:off x="3784685" y="0"/>
          <a:ext cx="5049350" cy="5049350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C3D00B2-EB6C-462E-B3F1-4561C66E6E57}">
      <dsp:nvSpPr>
        <dsp:cNvPr id="0" name=""/>
        <dsp:cNvSpPr/>
      </dsp:nvSpPr>
      <dsp:spPr>
        <a:xfrm>
          <a:off x="4264373" y="479688"/>
          <a:ext cx="1969246" cy="196924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Success Rate by launch pad</a:t>
          </a:r>
        </a:p>
      </dsp:txBody>
      <dsp:txXfrm>
        <a:off x="4360504" y="575819"/>
        <a:ext cx="1776984" cy="1776984"/>
      </dsp:txXfrm>
    </dsp:sp>
    <dsp:sp modelId="{810C18A2-432A-42E6-8BFC-E2D2D5A67468}">
      <dsp:nvSpPr>
        <dsp:cNvPr id="0" name=""/>
        <dsp:cNvSpPr/>
      </dsp:nvSpPr>
      <dsp:spPr>
        <a:xfrm>
          <a:off x="6385100" y="479688"/>
          <a:ext cx="1969246" cy="1969246"/>
        </a:xfrm>
        <a:prstGeom prst="roundRect">
          <a:avLst/>
        </a:prstGeom>
        <a:gradFill rotWithShape="0">
          <a:gsLst>
            <a:gs pos="0">
              <a:schemeClr val="accent5">
                <a:hueOff val="1010071"/>
                <a:satOff val="-6518"/>
                <a:lumOff val="4052"/>
                <a:alphaOff val="0"/>
                <a:tint val="96000"/>
                <a:lumMod val="104000"/>
              </a:schemeClr>
            </a:gs>
            <a:gs pos="100000">
              <a:schemeClr val="accent5">
                <a:hueOff val="1010071"/>
                <a:satOff val="-6518"/>
                <a:lumOff val="405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Success rate by Payload Mass</a:t>
          </a:r>
        </a:p>
      </dsp:txBody>
      <dsp:txXfrm>
        <a:off x="6481231" y="575819"/>
        <a:ext cx="1776984" cy="1776984"/>
      </dsp:txXfrm>
    </dsp:sp>
    <dsp:sp modelId="{FED2B027-9F78-4821-AFC4-C7C3CCE98843}">
      <dsp:nvSpPr>
        <dsp:cNvPr id="0" name=""/>
        <dsp:cNvSpPr/>
      </dsp:nvSpPr>
      <dsp:spPr>
        <a:xfrm>
          <a:off x="4264373" y="2600415"/>
          <a:ext cx="1969246" cy="1969246"/>
        </a:xfrm>
        <a:prstGeom prst="roundRect">
          <a:avLst/>
        </a:prstGeom>
        <a:gradFill rotWithShape="0">
          <a:gsLst>
            <a:gs pos="0">
              <a:schemeClr val="accent5">
                <a:hueOff val="2020141"/>
                <a:satOff val="-13036"/>
                <a:lumOff val="8105"/>
                <a:alphaOff val="0"/>
                <a:tint val="96000"/>
                <a:lumMod val="104000"/>
              </a:schemeClr>
            </a:gs>
            <a:gs pos="100000">
              <a:schemeClr val="accent5">
                <a:hueOff val="2020141"/>
                <a:satOff val="-13036"/>
                <a:lumOff val="8105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Success rate of orbit</a:t>
          </a:r>
        </a:p>
      </dsp:txBody>
      <dsp:txXfrm>
        <a:off x="4360504" y="2696546"/>
        <a:ext cx="1776984" cy="1776984"/>
      </dsp:txXfrm>
    </dsp:sp>
    <dsp:sp modelId="{FF2814E6-67F8-44A0-ACF2-7450256C1441}">
      <dsp:nvSpPr>
        <dsp:cNvPr id="0" name=""/>
        <dsp:cNvSpPr/>
      </dsp:nvSpPr>
      <dsp:spPr>
        <a:xfrm>
          <a:off x="6385100" y="2600415"/>
          <a:ext cx="1969246" cy="1969246"/>
        </a:xfrm>
        <a:prstGeom prst="roundRect">
          <a:avLst/>
        </a:prstGeom>
        <a:gradFill rotWithShape="0">
          <a:gsLst>
            <a:gs pos="0">
              <a:schemeClr val="accent5">
                <a:hueOff val="3030212"/>
                <a:satOff val="-19554"/>
                <a:lumOff val="12157"/>
                <a:alphaOff val="0"/>
                <a:tint val="96000"/>
                <a:lumMod val="104000"/>
              </a:schemeClr>
            </a:gs>
            <a:gs pos="100000">
              <a:schemeClr val="accent5">
                <a:hueOff val="3030212"/>
                <a:satOff val="-19554"/>
                <a:lumOff val="12157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Relationship between payload and orbit</a:t>
          </a:r>
        </a:p>
      </dsp:txBody>
      <dsp:txXfrm>
        <a:off x="6481231" y="2696546"/>
        <a:ext cx="1776984" cy="17769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7F014-C290-4DE8-920C-01CCC3EA106A}">
      <dsp:nvSpPr>
        <dsp:cNvPr id="0" name=""/>
        <dsp:cNvSpPr/>
      </dsp:nvSpPr>
      <dsp:spPr>
        <a:xfrm>
          <a:off x="9637576" y="2154991"/>
          <a:ext cx="2197523" cy="219788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397D43-84F0-4389-99E3-A4F781BFD4F8}">
      <dsp:nvSpPr>
        <dsp:cNvPr id="0" name=""/>
        <dsp:cNvSpPr/>
      </dsp:nvSpPr>
      <dsp:spPr>
        <a:xfrm>
          <a:off x="9710086" y="2228266"/>
          <a:ext cx="2051334" cy="205133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Ranking count of landing outcome</a:t>
          </a:r>
        </a:p>
      </dsp:txBody>
      <dsp:txXfrm>
        <a:off x="10003635" y="2521369"/>
        <a:ext cx="1465405" cy="1465127"/>
      </dsp:txXfrm>
    </dsp:sp>
    <dsp:sp modelId="{54C811A9-43A3-41A9-9ECE-3F3DC83C3701}">
      <dsp:nvSpPr>
        <dsp:cNvPr id="0" name=""/>
        <dsp:cNvSpPr/>
      </dsp:nvSpPr>
      <dsp:spPr>
        <a:xfrm rot="2700000">
          <a:off x="7365330" y="2155105"/>
          <a:ext cx="2197269" cy="2197269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36C711-B13B-4CF6-97A8-DEE04A1BFA2A}">
      <dsp:nvSpPr>
        <dsp:cNvPr id="0" name=""/>
        <dsp:cNvSpPr/>
      </dsp:nvSpPr>
      <dsp:spPr>
        <a:xfrm>
          <a:off x="7440052" y="2228266"/>
          <a:ext cx="2051334" cy="2051332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Success rate in a specific payload mass</a:t>
          </a:r>
        </a:p>
      </dsp:txBody>
      <dsp:txXfrm>
        <a:off x="7732431" y="2521369"/>
        <a:ext cx="1465405" cy="1465127"/>
      </dsp:txXfrm>
    </dsp:sp>
    <dsp:sp modelId="{4BEC3785-FD8F-4745-927B-71FAFE3A6F60}">
      <dsp:nvSpPr>
        <dsp:cNvPr id="0" name=""/>
        <dsp:cNvSpPr/>
      </dsp:nvSpPr>
      <dsp:spPr>
        <a:xfrm rot="2700000">
          <a:off x="5095296" y="2155105"/>
          <a:ext cx="2197269" cy="2197269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55C7C6-CB0B-4756-9655-031F4C0257E5}">
      <dsp:nvSpPr>
        <dsp:cNvPr id="0" name=""/>
        <dsp:cNvSpPr/>
      </dsp:nvSpPr>
      <dsp:spPr>
        <a:xfrm>
          <a:off x="5168848" y="2228266"/>
          <a:ext cx="2051334" cy="205133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First success date</a:t>
          </a:r>
        </a:p>
      </dsp:txBody>
      <dsp:txXfrm>
        <a:off x="5461228" y="2521369"/>
        <a:ext cx="1465405" cy="1465127"/>
      </dsp:txXfrm>
    </dsp:sp>
    <dsp:sp modelId="{DE0BF8AE-9176-46DC-84FC-0DD75E113D56}">
      <dsp:nvSpPr>
        <dsp:cNvPr id="0" name=""/>
        <dsp:cNvSpPr/>
      </dsp:nvSpPr>
      <dsp:spPr>
        <a:xfrm rot="2700000">
          <a:off x="2824092" y="2155105"/>
          <a:ext cx="2197269" cy="2197269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74BC09-187C-4347-9E17-97FF156DE631}">
      <dsp:nvSpPr>
        <dsp:cNvPr id="0" name=""/>
        <dsp:cNvSpPr/>
      </dsp:nvSpPr>
      <dsp:spPr>
        <a:xfrm>
          <a:off x="2897645" y="2228266"/>
          <a:ext cx="2051334" cy="2051332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Total payload carried by specific boosters</a:t>
          </a:r>
        </a:p>
      </dsp:txBody>
      <dsp:txXfrm>
        <a:off x="3191194" y="2521369"/>
        <a:ext cx="1465405" cy="1465127"/>
      </dsp:txXfrm>
    </dsp:sp>
    <dsp:sp modelId="{91E0DA6D-A534-4AFC-9B45-0055754B50D5}">
      <dsp:nvSpPr>
        <dsp:cNvPr id="0" name=""/>
        <dsp:cNvSpPr/>
      </dsp:nvSpPr>
      <dsp:spPr>
        <a:xfrm rot="2700000">
          <a:off x="552889" y="2155105"/>
          <a:ext cx="2197269" cy="2197269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7EE405-175A-4A55-8520-0D80BDF1A5E1}">
      <dsp:nvSpPr>
        <dsp:cNvPr id="0" name=""/>
        <dsp:cNvSpPr/>
      </dsp:nvSpPr>
      <dsp:spPr>
        <a:xfrm>
          <a:off x="626441" y="2228266"/>
          <a:ext cx="2051334" cy="2051332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Different Launch site</a:t>
          </a:r>
        </a:p>
      </dsp:txBody>
      <dsp:txXfrm>
        <a:off x="919990" y="2521369"/>
        <a:ext cx="1465405" cy="14651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1BAB2-A76B-47F2-9FD3-4014AEC4EC38}">
      <dsp:nvSpPr>
        <dsp:cNvPr id="0" name=""/>
        <dsp:cNvSpPr/>
      </dsp:nvSpPr>
      <dsp:spPr>
        <a:xfrm>
          <a:off x="0" y="0"/>
          <a:ext cx="4792617" cy="6992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Data Collection</a:t>
          </a:r>
        </a:p>
      </dsp:txBody>
      <dsp:txXfrm>
        <a:off x="20482" y="20482"/>
        <a:ext cx="3978929" cy="658334"/>
      </dsp:txXfrm>
    </dsp:sp>
    <dsp:sp modelId="{146E1311-31A5-4EF1-8479-0046B2F69205}">
      <dsp:nvSpPr>
        <dsp:cNvPr id="0" name=""/>
        <dsp:cNvSpPr/>
      </dsp:nvSpPr>
      <dsp:spPr>
        <a:xfrm>
          <a:off x="401381" y="826443"/>
          <a:ext cx="4792617" cy="6992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Data Wrangling	</a:t>
          </a:r>
        </a:p>
      </dsp:txBody>
      <dsp:txXfrm>
        <a:off x="421863" y="846925"/>
        <a:ext cx="3895728" cy="658334"/>
      </dsp:txXfrm>
    </dsp:sp>
    <dsp:sp modelId="{20D9B3B5-4F80-461F-8343-F9681882417A}">
      <dsp:nvSpPr>
        <dsp:cNvPr id="0" name=""/>
        <dsp:cNvSpPr/>
      </dsp:nvSpPr>
      <dsp:spPr>
        <a:xfrm>
          <a:off x="796772" y="1652886"/>
          <a:ext cx="4792617" cy="6992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Data Normalization </a:t>
          </a:r>
        </a:p>
      </dsp:txBody>
      <dsp:txXfrm>
        <a:off x="817254" y="1673368"/>
        <a:ext cx="3901718" cy="658334"/>
      </dsp:txXfrm>
    </dsp:sp>
    <dsp:sp modelId="{D098CCC2-F50C-40B6-91CA-44DA4DA9C7CF}">
      <dsp:nvSpPr>
        <dsp:cNvPr id="0" name=""/>
        <dsp:cNvSpPr/>
      </dsp:nvSpPr>
      <dsp:spPr>
        <a:xfrm>
          <a:off x="1198154" y="2479329"/>
          <a:ext cx="4792617" cy="6992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Grid Search with model prediction to get the best result</a:t>
          </a:r>
        </a:p>
      </dsp:txBody>
      <dsp:txXfrm>
        <a:off x="1218636" y="2499811"/>
        <a:ext cx="3895728" cy="658334"/>
      </dsp:txXfrm>
    </dsp:sp>
    <dsp:sp modelId="{59C2996B-0927-43D5-B6C9-756453B68DCD}">
      <dsp:nvSpPr>
        <dsp:cNvPr id="0" name=""/>
        <dsp:cNvSpPr/>
      </dsp:nvSpPr>
      <dsp:spPr>
        <a:xfrm>
          <a:off x="4338073" y="535598"/>
          <a:ext cx="454543" cy="45454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100" kern="1200"/>
        </a:p>
      </dsp:txBody>
      <dsp:txXfrm>
        <a:off x="4440345" y="535598"/>
        <a:ext cx="249999" cy="342044"/>
      </dsp:txXfrm>
    </dsp:sp>
    <dsp:sp modelId="{527C6849-C94C-4022-9135-997F7650C640}">
      <dsp:nvSpPr>
        <dsp:cNvPr id="0" name=""/>
        <dsp:cNvSpPr/>
      </dsp:nvSpPr>
      <dsp:spPr>
        <a:xfrm>
          <a:off x="4739455" y="1362042"/>
          <a:ext cx="454543" cy="45454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100" kern="1200"/>
        </a:p>
      </dsp:txBody>
      <dsp:txXfrm>
        <a:off x="4841727" y="1362042"/>
        <a:ext cx="249999" cy="342044"/>
      </dsp:txXfrm>
    </dsp:sp>
    <dsp:sp modelId="{6BB21FE1-AE6B-45B9-832E-0AE003B6118C}">
      <dsp:nvSpPr>
        <dsp:cNvPr id="0" name=""/>
        <dsp:cNvSpPr/>
      </dsp:nvSpPr>
      <dsp:spPr>
        <a:xfrm>
          <a:off x="5134846" y="2188485"/>
          <a:ext cx="454543" cy="45454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100" kern="1200"/>
        </a:p>
      </dsp:txBody>
      <dsp:txXfrm>
        <a:off x="5237118" y="2188485"/>
        <a:ext cx="249999" cy="34204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DBC891-ACCE-4847-A36A-EC0BAAFAFDE3}">
      <dsp:nvSpPr>
        <dsp:cNvPr id="0" name=""/>
        <dsp:cNvSpPr/>
      </dsp:nvSpPr>
      <dsp:spPr>
        <a:xfrm>
          <a:off x="0" y="3235"/>
          <a:ext cx="10951029" cy="15462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DB92A4-D369-40A8-A01B-F795825A8C02}">
      <dsp:nvSpPr>
        <dsp:cNvPr id="0" name=""/>
        <dsp:cNvSpPr/>
      </dsp:nvSpPr>
      <dsp:spPr>
        <a:xfrm>
          <a:off x="467731" y="351134"/>
          <a:ext cx="851252" cy="8504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A8171-C31D-4E5E-8209-9353D27B1113}">
      <dsp:nvSpPr>
        <dsp:cNvPr id="0" name=""/>
        <dsp:cNvSpPr/>
      </dsp:nvSpPr>
      <dsp:spPr>
        <a:xfrm>
          <a:off x="1786715" y="3235"/>
          <a:ext cx="8975004" cy="1547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02" tIns="163802" rIns="163802" bIns="16380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Exploratory data analysis results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Orbits GEO,HEO and SSO have a perfect success rate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Launch sites have improved success rate over time</a:t>
          </a:r>
        </a:p>
        <a:p>
          <a:pPr marL="0" lvl="0" indent="0" algn="l" defTabSz="889000"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1786715" y="3235"/>
        <a:ext cx="8975004" cy="1547731"/>
      </dsp:txXfrm>
    </dsp:sp>
    <dsp:sp modelId="{26666594-6EEF-4CCF-9327-3F3428A3D9E6}">
      <dsp:nvSpPr>
        <dsp:cNvPr id="0" name=""/>
        <dsp:cNvSpPr/>
      </dsp:nvSpPr>
      <dsp:spPr>
        <a:xfrm>
          <a:off x="0" y="1876805"/>
          <a:ext cx="10951029" cy="15462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101E0-F09B-436D-B040-B90A4ABCBE16}">
      <dsp:nvSpPr>
        <dsp:cNvPr id="0" name=""/>
        <dsp:cNvSpPr/>
      </dsp:nvSpPr>
      <dsp:spPr>
        <a:xfrm>
          <a:off x="467731" y="2224704"/>
          <a:ext cx="851252" cy="8504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48F32-89D1-4CE2-AA0F-35E04AA7A933}">
      <dsp:nvSpPr>
        <dsp:cNvPr id="0" name=""/>
        <dsp:cNvSpPr/>
      </dsp:nvSpPr>
      <dsp:spPr>
        <a:xfrm>
          <a:off x="1786715" y="1876805"/>
          <a:ext cx="8975004" cy="1547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02" tIns="163802" rIns="163802" bIns="16380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Interactive analytics demo in screenshots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All of the sites are closer to equator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All the launch site are close to coast line so that they don’t damage the City in case of failure </a:t>
          </a:r>
        </a:p>
      </dsp:txBody>
      <dsp:txXfrm>
        <a:off x="1786715" y="1876805"/>
        <a:ext cx="8975004" cy="1547731"/>
      </dsp:txXfrm>
    </dsp:sp>
    <dsp:sp modelId="{77DB79C6-C015-496A-AFE3-3066804FBF1D}">
      <dsp:nvSpPr>
        <dsp:cNvPr id="0" name=""/>
        <dsp:cNvSpPr/>
      </dsp:nvSpPr>
      <dsp:spPr>
        <a:xfrm>
          <a:off x="0" y="3750375"/>
          <a:ext cx="10951029" cy="15462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59890-96E9-444E-A0B6-937BCDD6786A}">
      <dsp:nvSpPr>
        <dsp:cNvPr id="0" name=""/>
        <dsp:cNvSpPr/>
      </dsp:nvSpPr>
      <dsp:spPr>
        <a:xfrm>
          <a:off x="467731" y="4098274"/>
          <a:ext cx="851252" cy="8504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A44C1-1370-4483-8DD8-CA6406742AD1}">
      <dsp:nvSpPr>
        <dsp:cNvPr id="0" name=""/>
        <dsp:cNvSpPr/>
      </dsp:nvSpPr>
      <dsp:spPr>
        <a:xfrm>
          <a:off x="1786715" y="3750375"/>
          <a:ext cx="8975004" cy="1547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02" tIns="163802" rIns="163802" bIns="16380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Predictive analysis results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Decision Tree Classifier outperform all the predative models by achieving 90 percent accuracy</a:t>
          </a:r>
        </a:p>
      </dsp:txBody>
      <dsp:txXfrm>
        <a:off x="1786715" y="3750375"/>
        <a:ext cx="8975004" cy="1547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19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75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56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857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24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83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6742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69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76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611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988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68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92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863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74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507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90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82910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7/19/2023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591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304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881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954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219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569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35586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91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75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676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58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707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342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449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36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156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137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795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85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00248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7/19/2023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839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774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516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684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727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6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808" r:id="rId14"/>
    <p:sldLayoutId id="2147483809" r:id="rId15"/>
    <p:sldLayoutId id="2147484025" r:id="rId16"/>
    <p:sldLayoutId id="2147483968" r:id="rId17"/>
    <p:sldLayoutId id="21474839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02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  <p:sldLayoutId id="2147484128" r:id="rId12"/>
    <p:sldLayoutId id="2147484129" r:id="rId13"/>
    <p:sldLayoutId id="2147484130" r:id="rId14"/>
    <p:sldLayoutId id="2147484131" r:id="rId15"/>
    <p:sldLayoutId id="2147484132" r:id="rId16"/>
    <p:sldLayoutId id="2147484133" r:id="rId17"/>
    <p:sldLayoutId id="2147484134" r:id="rId18"/>
    <p:sldLayoutId id="2147484135" r:id="rId19"/>
    <p:sldLayoutId id="2147484073" r:id="rId20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767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  <p:sldLayoutId id="2147484148" r:id="rId12"/>
    <p:sldLayoutId id="2147484149" r:id="rId13"/>
    <p:sldLayoutId id="2147484150" r:id="rId14"/>
    <p:sldLayoutId id="2147484151" r:id="rId15"/>
    <p:sldLayoutId id="2147484152" r:id="rId16"/>
    <p:sldLayoutId id="2147484153" r:id="rId17"/>
    <p:sldLayoutId id="2147484154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pace-shuttle-flying-on-sky-liftoff-launch-spacecraft-spaceship-wallpaper-wriyb/download/2560x1440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github.com/NamandeepWadhwa/dataScienceCapstone.git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github.com/NamandeepWadhwa/dataScienceCapstone.git" TargetMode="External"/><Relationship Id="rId7" Type="http://schemas.openxmlformats.org/officeDocument/2006/relationships/diagramColors" Target="../diagrams/colors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hyperlink" Target="https://github.com/NamandeepWadhwa/dataScienceCapstone.git" TargetMode="External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24.png"/><Relationship Id="rId9" Type="http://schemas.microsoft.com/office/2007/relationships/diagramDrawing" Target="../diagrams/drawing8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pacex/40126461411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Relationship Id="rId4" Type="http://schemas.openxmlformats.org/officeDocument/2006/relationships/hyperlink" Target="https://www.publicdomainpictures.net/view-image.php?image=212143&amp;picture=analysis-of-success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4" Type="http://schemas.openxmlformats.org/officeDocument/2006/relationships/hyperlink" Target="https://pixabay.com/en/thank-you-thanks-gratitude-2011012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NamandeepWadhwa/dataScienceCapstone.git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hyperlink" Target="https://github.com/NamandeepWadhwa/dataScienceCapstone.git" TargetMode="External"/><Relationship Id="rId9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NamandeepWadhwa/dataScienceCapstone.git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F91C-5832-23DB-7D15-933F79F35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IBM DATA SCIENCE space x capstone project</a:t>
            </a:r>
          </a:p>
        </p:txBody>
      </p:sp>
      <p:pic>
        <p:nvPicPr>
          <p:cNvPr id="6" name="Picture Placeholder 5" descr="A space shuttle taking off&#10;&#10;Description automatically generated">
            <a:extLst>
              <a:ext uri="{FF2B5EF4-FFF2-40B4-BE49-F238E27FC236}">
                <a16:creationId xmlns:a16="http://schemas.microsoft.com/office/drawing/2014/main" id="{B5250BFB-78DE-B131-50AD-5FD94500B20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3680" b="23680"/>
          <a:stretch/>
        </p:blipFill>
        <p:spPr>
          <a:xfrm>
            <a:off x="7414759" y="676348"/>
            <a:ext cx="4548641" cy="487362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5EA9E4-0971-6D2B-E74D-DCC4007A5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458" y="3355848"/>
            <a:ext cx="6268770" cy="282549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Clr>
                <a:srgbClr val="FCC978"/>
              </a:buClr>
              <a:buFont typeface="Arial" panose="020B0604020202020204" pitchFamily="34" charset="0"/>
              <a:buChar char="•"/>
            </a:pPr>
            <a:r>
              <a:rPr lang="en-US" sz="2200"/>
              <a:t>Namandeep Singh Wadhwa</a:t>
            </a:r>
          </a:p>
          <a:p>
            <a:pPr indent="-228600">
              <a:buClr>
                <a:srgbClr val="FCC978"/>
              </a:buClr>
              <a:buFont typeface="Arial" panose="020B0604020202020204" pitchFamily="34" charset="0"/>
              <a:buChar char="•"/>
            </a:pPr>
            <a:r>
              <a:rPr lang="en-US" sz="2200"/>
              <a:t>JULY 10,2023</a:t>
            </a:r>
          </a:p>
        </p:txBody>
      </p:sp>
    </p:spTree>
    <p:extLst>
      <p:ext uri="{BB962C8B-B14F-4D97-AF65-F5344CB8AC3E}">
        <p14:creationId xmlns:p14="http://schemas.microsoft.com/office/powerpoint/2010/main" val="3907228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hlinkClick r:id="rId3"/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2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EDA with Data Visualization (GIT- https://github.com/NamandeepWadhwa/dataScienceCapstone.git)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10A4214-380B-2EC8-0591-B3996A1B177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59789590"/>
              </p:ext>
            </p:extLst>
          </p:nvPr>
        </p:nvGraphicFramePr>
        <p:xfrm>
          <a:off x="-426719" y="1580050"/>
          <a:ext cx="12618720" cy="5049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2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EDA with SQL(GIT- </a:t>
            </a:r>
            <a:r>
              <a:rPr lang="en-US" sz="2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hlinkClick r:id="rId3"/>
              </a:rPr>
              <a:t>https://github.com/NamandeepWadhwa/dataScienceCapstone.git</a:t>
            </a:r>
            <a:r>
              <a:rPr lang="en-US" sz="2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11808B8E-B53F-9443-7C65-FD1C00F381A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21684987"/>
              </p:ext>
            </p:extLst>
          </p:nvPr>
        </p:nvGraphicFramePr>
        <p:xfrm>
          <a:off x="106680" y="746760"/>
          <a:ext cx="11932920" cy="6507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AA8688-E737-F85E-FDFC-4B46822C0326}"/>
              </a:ext>
            </a:extLst>
          </p:cNvPr>
          <p:cNvSpPr txBox="1"/>
          <p:nvPr/>
        </p:nvSpPr>
        <p:spPr>
          <a:xfrm>
            <a:off x="913795" y="609600"/>
            <a:ext cx="10353762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Build an Interactive Map with Folium (https://github.com/NamandeepWadhwa/dataScienceCapstone.git)</a:t>
            </a:r>
          </a:p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5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CE9F4C-AA54-2DFF-FAB3-046934DDED33}"/>
              </a:ext>
            </a:extLst>
          </p:cNvPr>
          <p:cNvSpPr txBox="1">
            <a:spLocks/>
          </p:cNvSpPr>
          <p:nvPr/>
        </p:nvSpPr>
        <p:spPr>
          <a:xfrm>
            <a:off x="913795" y="1732449"/>
            <a:ext cx="5546272" cy="4058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45D47"/>
              </a:buClr>
            </a:pPr>
            <a:r>
              <a:rPr lang="en-US"/>
              <a:t>The main was to find the what is common in the launch site locations</a:t>
            </a:r>
          </a:p>
          <a:p>
            <a:pPr>
              <a:buClr>
                <a:srgbClr val="F45D47"/>
              </a:buClr>
            </a:pPr>
            <a:r>
              <a:rPr lang="en-US"/>
              <a:t>Result</a:t>
            </a:r>
          </a:p>
          <a:p>
            <a:pPr lvl="1">
              <a:buClr>
                <a:srgbClr val="F45D47"/>
              </a:buClr>
            </a:pPr>
            <a:r>
              <a:rPr lang="en-US"/>
              <a:t>All the launch site are closer to Equator</a:t>
            </a:r>
          </a:p>
          <a:p>
            <a:pPr lvl="1">
              <a:buClr>
                <a:srgbClr val="F45D47"/>
              </a:buClr>
            </a:pPr>
            <a:r>
              <a:rPr lang="en-US"/>
              <a:t>All the launch sites are near to Coastline when compared to Highways, Railways </a:t>
            </a:r>
          </a:p>
          <a:p>
            <a:pPr lvl="1">
              <a:buClr>
                <a:srgbClr val="F45D47"/>
              </a:buClr>
            </a:pPr>
            <a:endParaRPr lang="en-US"/>
          </a:p>
          <a:p>
            <a:pPr>
              <a:buClr>
                <a:srgbClr val="F45D47"/>
              </a:buClr>
            </a:pPr>
            <a:endParaRPr lang="en-US"/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7" name="Picture 6" descr="Red pinpointers pinned on a road">
            <a:extLst>
              <a:ext uri="{FF2B5EF4-FFF2-40B4-BE49-F238E27FC236}">
                <a16:creationId xmlns:a16="http://schemas.microsoft.com/office/drawing/2014/main" id="{93EB236B-DEEA-44C5-CDCF-6E7E359F7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32" r="5173" b="-2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43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AFB5-6F83-5830-2541-5B3734FB408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996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chemeClr val="tx1"/>
                </a:solidFill>
                <a:latin typeface="Abadi"/>
              </a:rPr>
              <a:t>Plotly</a:t>
            </a:r>
            <a:r>
              <a:rPr lang="en-US" dirty="0">
                <a:solidFill>
                  <a:schemeClr val="tx1"/>
                </a:solidFill>
                <a:latin typeface="Abadi"/>
              </a:rPr>
              <a:t> Dash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766DD-F1FC-EC09-3A3A-73F117CB294B}"/>
              </a:ext>
            </a:extLst>
          </p:cNvPr>
          <p:cNvSpPr txBox="1"/>
          <p:nvPr/>
        </p:nvSpPr>
        <p:spPr>
          <a:xfrm>
            <a:off x="770011" y="1926772"/>
            <a:ext cx="54972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Success rate of by Launch Site- Pie Chart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0DFA2-84FA-91DA-9239-5A1A771CC43B}"/>
              </a:ext>
            </a:extLst>
          </p:cNvPr>
          <p:cNvSpPr txBox="1"/>
          <p:nvPr/>
        </p:nvSpPr>
        <p:spPr>
          <a:xfrm>
            <a:off x="770011" y="3500068"/>
            <a:ext cx="4484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Payload Mass vs Launch Site- Scatter Plot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40B3F-1FBA-25F6-D531-1ED77B1E3A5E}"/>
              </a:ext>
            </a:extLst>
          </p:cNvPr>
          <p:cNvSpPr txBox="1"/>
          <p:nvPr/>
        </p:nvSpPr>
        <p:spPr>
          <a:xfrm>
            <a:off x="770011" y="4833257"/>
            <a:ext cx="5853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GIT-https://github.com/NamandeepWadhwa/dataScienceCapstone.git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5470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Predictive Analysis (Classification, Git-</a:t>
            </a:r>
            <a:r>
              <a:rPr lang="en-US" sz="2800" kern="12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sto MT" panose="02040603050505030304" pitchFamily="18" charset="0"/>
                <a:ea typeface="+mn-ea"/>
                <a:cs typeface="+mn-cs"/>
                <a:hlinkClick r:id="rId3"/>
              </a:rPr>
              <a:t>https://github.com/</a:t>
            </a:r>
            <a:r>
              <a:rPr lang="en-US" sz="2800" kern="1200" dirty="0" err="1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sto MT" panose="02040603050505030304" pitchFamily="18" charset="0"/>
                <a:ea typeface="+mn-ea"/>
                <a:cs typeface="+mn-cs"/>
                <a:hlinkClick r:id="rId3"/>
              </a:rPr>
              <a:t>NamandeepWadhwa</a:t>
            </a:r>
            <a:r>
              <a:rPr lang="en-US" sz="2800" kern="12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sto MT" panose="02040603050505030304" pitchFamily="18" charset="0"/>
                <a:ea typeface="+mn-ea"/>
                <a:cs typeface="+mn-cs"/>
                <a:hlinkClick r:id="rId3"/>
              </a:rPr>
              <a:t>/</a:t>
            </a:r>
            <a:r>
              <a:rPr lang="en-US" sz="2800" kern="1200" dirty="0" err="1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sto MT" panose="02040603050505030304" pitchFamily="18" charset="0"/>
                <a:ea typeface="+mn-ea"/>
                <a:cs typeface="+mn-cs"/>
                <a:hlinkClick r:id="rId3"/>
              </a:rPr>
              <a:t>dataScienceCapstone.git</a:t>
            </a: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F2086B-86A0-4984-A54D-62391EC20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2E689-26E7-973D-4FC4-74D0B8E2A5C7}"/>
              </a:ext>
            </a:extLst>
          </p:cNvPr>
          <p:cNvSpPr txBox="1"/>
          <p:nvPr/>
        </p:nvSpPr>
        <p:spPr>
          <a:xfrm>
            <a:off x="272143" y="1914434"/>
            <a:ext cx="46264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Among all the predictive model, Decision tree classifier outperformed all the other model and was able to achieve the accuracy of 90 percent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23A15FD-F554-6A4C-0BF9-AC1D4C1717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730556"/>
              </p:ext>
            </p:extLst>
          </p:nvPr>
        </p:nvGraphicFramePr>
        <p:xfrm>
          <a:off x="6090676" y="1914434"/>
          <a:ext cx="5990772" cy="317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913795" y="63692"/>
            <a:ext cx="10353762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16</a:t>
            </a:fld>
            <a:endParaRPr lang="en-US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D24B759B-56C4-1763-F8B4-04DD300D47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7294931"/>
              </p:ext>
            </p:extLst>
          </p:nvPr>
        </p:nvGraphicFramePr>
        <p:xfrm>
          <a:off x="914400" y="1284515"/>
          <a:ext cx="10951029" cy="5301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A441-91EB-1EE8-9293-18148170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Insights drawn from EDA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B0B02-1911-4269-8B3E-7D87C214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6" name="Graphic 5" descr="Lightbulb">
            <a:extLst>
              <a:ext uri="{FF2B5EF4-FFF2-40B4-BE49-F238E27FC236}">
                <a16:creationId xmlns:a16="http://schemas.microsoft.com/office/drawing/2014/main" id="{0F0F5395-307F-E76D-FC70-83EE0D29D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67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4538741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31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Flight Number vs. Launch 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13795" y="1732449"/>
            <a:ext cx="4538741" cy="4058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Initially for all the sites failure rate was more than the success rate (blue-0 means failure, orange-1 success)</a:t>
            </a:r>
          </a:p>
          <a:p>
            <a:r>
              <a:rPr lang="en-US" sz="2400" dirty="0">
                <a:solidFill>
                  <a:schemeClr val="tx1"/>
                </a:solidFill>
              </a:rPr>
              <a:t>Most of the launches are from CCAFS SLC 40 launch site</a:t>
            </a:r>
          </a:p>
          <a:p>
            <a:r>
              <a:rPr lang="en-US" sz="2400" dirty="0">
                <a:solidFill>
                  <a:schemeClr val="tx1"/>
                </a:solidFill>
              </a:rPr>
              <a:t>Over time success rate improved</a:t>
            </a:r>
          </a:p>
          <a:p>
            <a:pPr>
              <a:buFont typeface="Wingdings 2" charset="2"/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A67F1F3C-F11E-4E90-A3BB-1B855F55F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965196"/>
            <a:ext cx="5121372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1AB60-805E-5C56-1F2E-D2AFA03EF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16" b="-2"/>
          <a:stretch/>
        </p:blipFill>
        <p:spPr>
          <a:xfrm>
            <a:off x="6563762" y="1438360"/>
            <a:ext cx="4233113" cy="38353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9B9ACB-B5BB-7B68-84F4-89810441BCB4}"/>
              </a:ext>
            </a:extLst>
          </p:cNvPr>
          <p:cNvSpPr txBox="1"/>
          <p:nvPr/>
        </p:nvSpPr>
        <p:spPr>
          <a:xfrm>
            <a:off x="7750629" y="1709057"/>
            <a:ext cx="353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331165" y="609600"/>
            <a:ext cx="5121371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31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Payload vs. 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Launch</a:t>
            </a:r>
            <a:r>
              <a:rPr lang="en-US" sz="31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13795" y="1732449"/>
            <a:ext cx="4538741" cy="4058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Higher the Pay load Mass more is the success</a:t>
            </a:r>
          </a:p>
          <a:p>
            <a:r>
              <a:rPr lang="en-US" sz="3200" dirty="0">
                <a:solidFill>
                  <a:schemeClr val="tx1"/>
                </a:solidFill>
              </a:rPr>
              <a:t>VAFB CLC 4E launch site did not sent a space ship with  a payload mass higher than 10,000 </a:t>
            </a:r>
          </a:p>
          <a:p>
            <a:pPr marL="36900" indent="0">
              <a:buFont typeface="Wingdings 2" charset="2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1B7F6C-4CAC-4D1B-B7CF-43D98610C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965196"/>
            <a:ext cx="5121372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number of numbers and points&#10;&#10;Description automatically generated">
            <a:extLst>
              <a:ext uri="{FF2B5EF4-FFF2-40B4-BE49-F238E27FC236}">
                <a16:creationId xmlns:a16="http://schemas.microsoft.com/office/drawing/2014/main" id="{BBEAEC2A-D6FA-8457-7E17-1D384074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3215"/>
            <a:ext cx="4727545" cy="28256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99B593EA-9C0C-51D8-4C92-2B3060D6FE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5204984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5874F3-BB9F-0E19-35B1-E8A42A514BA4}"/>
              </a:ext>
            </a:extLst>
          </p:cNvPr>
          <p:cNvSpPr txBox="1"/>
          <p:nvPr/>
        </p:nvSpPr>
        <p:spPr>
          <a:xfrm>
            <a:off x="289560" y="259080"/>
            <a:ext cx="6111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Success Rate VS Orbit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780BD-8234-ECD5-00D3-E3E4A67E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716280"/>
            <a:ext cx="6111240" cy="4791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17F13E-8560-229F-6FE1-3D3BBC528529}"/>
              </a:ext>
            </a:extLst>
          </p:cNvPr>
          <p:cNvSpPr txBox="1"/>
          <p:nvPr/>
        </p:nvSpPr>
        <p:spPr>
          <a:xfrm>
            <a:off x="182881" y="1912620"/>
            <a:ext cx="47701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Orbits ES-L1, GEO,HEO, and SSO have the highest success rate (100 %).</a:t>
            </a:r>
          </a:p>
          <a:p>
            <a:endParaRPr lang="en-CA" sz="2800" dirty="0"/>
          </a:p>
          <a:p>
            <a:r>
              <a:rPr lang="en-CA" sz="2800" dirty="0"/>
              <a:t>Orbits GTO has the lowest success rate</a:t>
            </a:r>
          </a:p>
        </p:txBody>
      </p:sp>
    </p:spTree>
    <p:extLst>
      <p:ext uri="{BB962C8B-B14F-4D97-AF65-F5344CB8AC3E}">
        <p14:creationId xmlns:p14="http://schemas.microsoft.com/office/powerpoint/2010/main" val="704441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47DA74-2808-32B1-BFF2-979DEECEA560}"/>
              </a:ext>
            </a:extLst>
          </p:cNvPr>
          <p:cNvSpPr txBox="1"/>
          <p:nvPr/>
        </p:nvSpPr>
        <p:spPr>
          <a:xfrm>
            <a:off x="441960" y="335280"/>
            <a:ext cx="5166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Flight Number VS Orbit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1ECD99-D226-C3DC-6A95-3C509C126CA3}"/>
              </a:ext>
            </a:extLst>
          </p:cNvPr>
          <p:cNvSpPr txBox="1"/>
          <p:nvPr/>
        </p:nvSpPr>
        <p:spPr>
          <a:xfrm>
            <a:off x="228600" y="1874520"/>
            <a:ext cx="455676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dirty="0">
                <a:effectLst/>
                <a:latin typeface="+mj-lt"/>
              </a:rPr>
              <a:t>You should see that in the LEO orbit the Success appears related to the number of flights; on the other hand, there seems to be no relationship between flight number when in GTO orbit.</a:t>
            </a:r>
          </a:p>
          <a:p>
            <a:br>
              <a:rPr lang="en-GB" sz="3200" b="0" dirty="0">
                <a:effectLst/>
                <a:latin typeface="+mj-lt"/>
              </a:rPr>
            </a:br>
            <a:endParaRPr lang="en-GB" sz="3200" b="0" dirty="0">
              <a:effectLst/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2A28F0-4F1E-160C-C7EE-88D823CA2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160" y="792480"/>
            <a:ext cx="606361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88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-381605" y="213360"/>
            <a:ext cx="6599525" cy="1402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Payload vs. Orbit 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331F51-0A7F-3D62-996C-A60ACEF62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960" y="1005840"/>
            <a:ext cx="5800725" cy="4248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F74AF4-C9B4-C4ED-C732-18373AA8ACE4}"/>
              </a:ext>
            </a:extLst>
          </p:cNvPr>
          <p:cNvSpPr txBox="1"/>
          <p:nvPr/>
        </p:nvSpPr>
        <p:spPr>
          <a:xfrm>
            <a:off x="482136" y="1570196"/>
            <a:ext cx="56138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With heavy payloads the successful landing or positive landing rate are more for </a:t>
            </a:r>
            <a:r>
              <a:rPr lang="en-GB" sz="2800" dirty="0" err="1"/>
              <a:t>Polar,LEO</a:t>
            </a:r>
            <a:r>
              <a:rPr lang="en-GB" sz="2800" dirty="0"/>
              <a:t> and ISS.</a:t>
            </a:r>
          </a:p>
          <a:p>
            <a:endParaRPr lang="en-GB" sz="2800" dirty="0"/>
          </a:p>
          <a:p>
            <a:r>
              <a:rPr lang="en-GB" sz="2800" dirty="0"/>
              <a:t>However for GTO we cannot distinguish this well as both positive landing rate and negative landing(unsuccessful mission) are both there here.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273715" y="333682"/>
            <a:ext cx="5014565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Launch Success Yearly Trend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23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09B32E5-949B-9923-F02B-3221F5598A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1917459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BCA88D2-9097-648F-BFC6-11F6AF1321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645" y="815975"/>
            <a:ext cx="5314950" cy="4762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5AF00-204A-D024-B0C2-1882858F30D7}"/>
              </a:ext>
            </a:extLst>
          </p:cNvPr>
          <p:cNvSpPr txBox="1"/>
          <p:nvPr/>
        </p:nvSpPr>
        <p:spPr>
          <a:xfrm>
            <a:off x="853439" y="1813559"/>
            <a:ext cx="50145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The success rate is constantly increasing every year expect or they year 2018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4538741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3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All Launch Site Names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3795" y="1732449"/>
            <a:ext cx="4538741" cy="4058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The above query gives us all the launch site name from the table SPACEXTBL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1B7F6C-4CAC-4D1B-B7CF-43D98610C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965196"/>
            <a:ext cx="5121372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79F6A-3BC5-3AAB-336A-217E3F931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65197"/>
            <a:ext cx="5121372" cy="48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512778" y="581575"/>
            <a:ext cx="3078749" cy="9704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Launch Site Names Begin with 'CCA'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1761" y="1732449"/>
            <a:ext cx="3880784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3200" dirty="0">
                <a:solidFill>
                  <a:schemeClr val="tx1"/>
                </a:solidFill>
              </a:rPr>
              <a:t>   The above query returns the 5 records whose launch site starts with CCA</a:t>
            </a:r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29C017A6-D2C2-4F47-93AD-640D4F29D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81AA9D-F8B3-EB2E-D831-A1AE82920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008" y="965197"/>
            <a:ext cx="6631548" cy="47816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246245" y="664029"/>
            <a:ext cx="3078749" cy="97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Total Payload Mass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C017A6-D2C2-4F47-93AD-640D4F29D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F0AF2921-A970-A9CF-2A94-5B4E540A0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009" y="965196"/>
            <a:ext cx="6642196" cy="47816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C101F-9A18-3659-C3EF-C9331EB8D912}"/>
              </a:ext>
            </a:extLst>
          </p:cNvPr>
          <p:cNvSpPr txBox="1"/>
          <p:nvPr/>
        </p:nvSpPr>
        <p:spPr>
          <a:xfrm>
            <a:off x="355600" y="2397760"/>
            <a:ext cx="2860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</a:rPr>
              <a:t>The</a:t>
            </a:r>
            <a:r>
              <a:rPr lang="en-US" sz="3200" baseline="0" dirty="0">
                <a:effectLst/>
              </a:rPr>
              <a:t> mentioned query return the total pay load mass carried by NASA (CRS)</a:t>
            </a:r>
            <a:endParaRPr lang="en-CA" sz="3200" dirty="0">
              <a:effectLst/>
            </a:endParaRPr>
          </a:p>
          <a:p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AD997-D71B-108E-792D-E50E6DFF7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04406" y="311129"/>
            <a:ext cx="7345044" cy="857913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Average Payload Mass by F9 v1.1</a:t>
            </a:r>
            <a:br>
              <a:rPr lang="en-GB" sz="3600" dirty="0">
                <a:solidFill>
                  <a:schemeClr val="tx1"/>
                </a:solidFill>
              </a:rPr>
            </a:br>
            <a:endParaRPr lang="en-CA" sz="3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1F7BE-3F4C-C1B3-0ACC-B53CA9D6E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682" y="1653792"/>
            <a:ext cx="4115707" cy="2304750"/>
          </a:xfrm>
        </p:spPr>
        <p:txBody>
          <a:bodyPr>
            <a:noAutofit/>
          </a:bodyPr>
          <a:lstStyle/>
          <a:p>
            <a:pPr algn="l"/>
            <a:r>
              <a:rPr lang="en-CA" sz="3600" dirty="0"/>
              <a:t>As Evident by the query this query returns the Average Payload Mass carried by booster F9 v1.1. It uses the AVG function to get the Average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31817-6143-1B82-4062-B5209572D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020" y="1064388"/>
            <a:ext cx="6531980" cy="516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11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534F00-CEA7-B21D-9088-F166BE5A335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58454C-CF1A-ED64-5CDD-BD2945E3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010" y="1685924"/>
            <a:ext cx="6934983" cy="3170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D00BF5-1D52-64F2-3534-613D2E791021}"/>
              </a:ext>
            </a:extLst>
          </p:cNvPr>
          <p:cNvSpPr txBox="1"/>
          <p:nvPr/>
        </p:nvSpPr>
        <p:spPr>
          <a:xfrm>
            <a:off x="76650" y="1660524"/>
            <a:ext cx="50393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The query returns the first successful ground landing date (1</a:t>
            </a:r>
            <a:r>
              <a:rPr lang="en-CA" sz="3600" baseline="30000" dirty="0"/>
              <a:t>st</a:t>
            </a:r>
            <a:r>
              <a:rPr lang="en-CA" sz="3600" dirty="0"/>
              <a:t> August 2018) by using min </a:t>
            </a:r>
            <a:r>
              <a:rPr lang="en-CA" sz="3600" dirty="0" err="1"/>
              <a:t>sql</a:t>
            </a:r>
            <a:r>
              <a:rPr lang="en-CA" sz="3600" dirty="0"/>
              <a:t> function on the DATE column. </a:t>
            </a:r>
          </a:p>
        </p:txBody>
      </p:sp>
    </p:spTree>
    <p:extLst>
      <p:ext uri="{BB962C8B-B14F-4D97-AF65-F5344CB8AC3E}">
        <p14:creationId xmlns:p14="http://schemas.microsoft.com/office/powerpoint/2010/main" val="4197998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4772-1130-8235-63D5-81A01CAF0E2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8474B-F64F-0478-D518-3589E94A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794" y="2286000"/>
            <a:ext cx="6471920" cy="2855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6C65D1-223C-2E52-0D3E-B97F6070FE35}"/>
              </a:ext>
            </a:extLst>
          </p:cNvPr>
          <p:cNvSpPr txBox="1"/>
          <p:nvPr/>
        </p:nvSpPr>
        <p:spPr>
          <a:xfrm>
            <a:off x="391886" y="2166258"/>
            <a:ext cx="5029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The above query returns the boosters who had Successful Drons ship landing with payload mass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4183796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F58D-9C9C-E6E3-9C83-4ACFB0A1C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6151"/>
            <a:ext cx="4909456" cy="83204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Executive Summary</a:t>
            </a:r>
            <a:b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15F70-9A10-D52B-1E47-164D8AEA28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970" y="838200"/>
            <a:ext cx="7837716" cy="524299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800" dirty="0"/>
              <a:t>Methodology</a:t>
            </a:r>
          </a:p>
          <a:p>
            <a:pPr lvl="1"/>
            <a:r>
              <a:rPr lang="en-US" sz="2800" dirty="0"/>
              <a:t>Data Collection with API, Web scrapping and SQL</a:t>
            </a:r>
          </a:p>
          <a:p>
            <a:pPr lvl="1"/>
            <a:r>
              <a:rPr lang="en-US" sz="2800" dirty="0"/>
              <a:t>Data Wrangling and Analysis</a:t>
            </a:r>
          </a:p>
          <a:p>
            <a:pPr lvl="1"/>
            <a:r>
              <a:rPr lang="en-US" sz="2800" dirty="0"/>
              <a:t>Data Visualization </a:t>
            </a:r>
          </a:p>
          <a:p>
            <a:pPr lvl="1"/>
            <a:r>
              <a:rPr lang="en-US" sz="2800" dirty="0"/>
              <a:t>Predictive Models</a:t>
            </a:r>
          </a:p>
          <a:p>
            <a:r>
              <a:rPr lang="en-US" sz="2800" dirty="0"/>
              <a:t>Summary of All results</a:t>
            </a:r>
          </a:p>
          <a:p>
            <a:pPr marL="914400" lvl="1"/>
            <a:r>
              <a:rPr lang="en-US" sz="2800" dirty="0"/>
              <a:t>Data Analysis</a:t>
            </a:r>
          </a:p>
          <a:p>
            <a:pPr marL="914400" lvl="1"/>
            <a:r>
              <a:rPr lang="en-US" sz="2800" dirty="0"/>
              <a:t>Data Visualization </a:t>
            </a:r>
          </a:p>
          <a:p>
            <a:pPr marL="914400" lvl="1"/>
            <a:r>
              <a:rPr lang="en-US" sz="2800" dirty="0"/>
              <a:t>Predictive Models</a:t>
            </a:r>
          </a:p>
        </p:txBody>
      </p:sp>
      <p:pic>
        <p:nvPicPr>
          <p:cNvPr id="17" name="Content Placeholder 16" descr="Target Audience with solid fill">
            <a:extLst>
              <a:ext uri="{FF2B5EF4-FFF2-40B4-BE49-F238E27FC236}">
                <a16:creationId xmlns:a16="http://schemas.microsoft.com/office/drawing/2014/main" id="{0CA083E7-2BAD-68A4-7F1E-763182A980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4191" y="1700246"/>
            <a:ext cx="3452192" cy="345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92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2B121-1484-60B7-91CA-9DAFBD737FA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>
                <a:solidFill>
                  <a:schemeClr val="tx1"/>
                </a:solidFill>
                <a:latin typeface="Abadi"/>
              </a:rPr>
              <a:t>Total Number of Successful and Failure Mission Outcomes</a:t>
            </a:r>
            <a:endParaRPr lang="en-US" sz="3600" dirty="0">
              <a:solidFill>
                <a:schemeClr val="tx1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4E08F-9F6E-C557-F635-2DC9D5EDF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6" y="1295401"/>
            <a:ext cx="11941627" cy="537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17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85AB4-0EBE-3C92-7878-52A12763B60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chemeClr val="tx1"/>
                </a:solidFill>
                <a:latin typeface="Abadi"/>
              </a:rPr>
              <a:t>Boosters Carried Maximum Payload</a:t>
            </a:r>
            <a:endParaRPr lang="en-US" dirty="0">
              <a:solidFill>
                <a:schemeClr val="tx1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A86D8-3D0B-8546-8DCB-06AEB2E2B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29" y="1401759"/>
            <a:ext cx="6185126" cy="4779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DBE03-0403-C59A-E60F-5737E5CDBDEA}"/>
              </a:ext>
            </a:extLst>
          </p:cNvPr>
          <p:cNvSpPr txBox="1"/>
          <p:nvPr/>
        </p:nvSpPr>
        <p:spPr>
          <a:xfrm>
            <a:off x="704696" y="1883228"/>
            <a:ext cx="43760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/>
              <a:t>The query uses subquery method to first find the max pay load, then it returns the name of all the boosters that carried Maximum Payload Mass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0724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834013" y="1115568"/>
            <a:ext cx="3487616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2015 Launch Records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49251C-7D17-397B-155F-5E057B1E881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734561" y="1717041"/>
            <a:ext cx="7233915" cy="34442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834013" y="1115568"/>
            <a:ext cx="3487616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Rank Landing Outcomes Between 2010-06-04 and 2017-03-20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E96A4E-183D-748C-E4C7-993F2C440DF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735288" y="772886"/>
            <a:ext cx="7456712" cy="51103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2CCDF3-71E3-47A3-8B54-D5930669B192}"/>
              </a:ext>
            </a:extLst>
          </p:cNvPr>
          <p:cNvSpPr txBox="1"/>
          <p:nvPr/>
        </p:nvSpPr>
        <p:spPr>
          <a:xfrm>
            <a:off x="5334230" y="1233378"/>
            <a:ext cx="5897649" cy="2364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Launch Sites  proximity analysis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4A3D8C-F173-4F80-8F73-74C20EE9D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5" y="965196"/>
            <a:ext cx="3685394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Marker with solid fill">
            <a:extLst>
              <a:ext uri="{FF2B5EF4-FFF2-40B4-BE49-F238E27FC236}">
                <a16:creationId xmlns:a16="http://schemas.microsoft.com/office/drawing/2014/main" id="{543BFB23-DE11-861F-8115-1D9281F5B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0490" y="1938506"/>
            <a:ext cx="2835022" cy="283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01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4957-DBE4-C131-1A98-51ADA4822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4661" y="4965051"/>
            <a:ext cx="9440034" cy="1059644"/>
          </a:xfrm>
        </p:spPr>
        <p:txBody>
          <a:bodyPr>
            <a:normAutofit fontScale="90000"/>
          </a:bodyPr>
          <a:lstStyle/>
          <a:p>
            <a:r>
              <a:rPr lang="en-CA" sz="4800" dirty="0"/>
              <a:t>All the launch sites are in North America and are near to </a:t>
            </a:r>
            <a:r>
              <a:rPr lang="en-CA" sz="4800" dirty="0" err="1"/>
              <a:t>quator</a:t>
            </a:r>
            <a:endParaRPr lang="en-CA" sz="4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4B9B60-9CA5-4318-ACEE-C09C44A1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C225F-FB92-3CE5-D8FF-5ACD077A82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34" r="-1" b="6836"/>
          <a:stretch/>
        </p:blipFill>
        <p:spPr>
          <a:xfrm>
            <a:off x="1169349" y="695008"/>
            <a:ext cx="9845346" cy="35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56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74DCCB7-4DF4-4AD0-A3D4-1D170E295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0DEA2-F21D-6234-296E-D077CCE3ABDD}"/>
              </a:ext>
            </a:extLst>
          </p:cNvPr>
          <p:cNvSpPr txBox="1"/>
          <p:nvPr/>
        </p:nvSpPr>
        <p:spPr>
          <a:xfrm>
            <a:off x="4571698" y="4208449"/>
            <a:ext cx="6211956" cy="1402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The Green Color marker shows the success and red color marker show the failure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2B85940-9F99-4F36-BC8A-F83B0BCB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3467"/>
            <a:ext cx="4060371" cy="2738453"/>
          </a:xfrm>
          <a:custGeom>
            <a:avLst/>
            <a:gdLst>
              <a:gd name="connsiteX0" fmla="*/ 0 w 4060371"/>
              <a:gd name="connsiteY0" fmla="*/ 0 h 2738453"/>
              <a:gd name="connsiteX1" fmla="*/ 3917369 w 4060371"/>
              <a:gd name="connsiteY1" fmla="*/ 0 h 2738453"/>
              <a:gd name="connsiteX2" fmla="*/ 4060371 w 4060371"/>
              <a:gd name="connsiteY2" fmla="*/ 143002 h 2738453"/>
              <a:gd name="connsiteX3" fmla="*/ 4060371 w 4060371"/>
              <a:gd name="connsiteY3" fmla="*/ 2595451 h 2738453"/>
              <a:gd name="connsiteX4" fmla="*/ 3917369 w 4060371"/>
              <a:gd name="connsiteY4" fmla="*/ 2738453 h 2738453"/>
              <a:gd name="connsiteX5" fmla="*/ 0 w 4060371"/>
              <a:gd name="connsiteY5" fmla="*/ 2738453 h 273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0371" h="2738453">
                <a:moveTo>
                  <a:pt x="0" y="0"/>
                </a:moveTo>
                <a:lnTo>
                  <a:pt x="3917369" y="0"/>
                </a:lnTo>
                <a:cubicBezTo>
                  <a:pt x="3996347" y="0"/>
                  <a:pt x="4060371" y="64024"/>
                  <a:pt x="4060371" y="143002"/>
                </a:cubicBezTo>
                <a:lnTo>
                  <a:pt x="4060371" y="2595451"/>
                </a:lnTo>
                <a:cubicBezTo>
                  <a:pt x="4060371" y="2674429"/>
                  <a:pt x="3996347" y="2738453"/>
                  <a:pt x="3917369" y="2738453"/>
                </a:cubicBezTo>
                <a:lnTo>
                  <a:pt x="0" y="273845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3711C-B4B2-1FB7-2394-058AD2B1D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8" r="10454" b="4"/>
          <a:stretch/>
        </p:blipFill>
        <p:spPr>
          <a:xfrm>
            <a:off x="1" y="805685"/>
            <a:ext cx="3894493" cy="2414016"/>
          </a:xfrm>
          <a:custGeom>
            <a:avLst/>
            <a:gdLst/>
            <a:ahLst/>
            <a:cxnLst/>
            <a:rect l="l" t="t" r="r" b="b"/>
            <a:pathLst>
              <a:path w="3894493" h="2414016">
                <a:moveTo>
                  <a:pt x="0" y="0"/>
                </a:moveTo>
                <a:lnTo>
                  <a:pt x="3821590" y="0"/>
                </a:lnTo>
                <a:cubicBezTo>
                  <a:pt x="3861853" y="0"/>
                  <a:pt x="3894493" y="32640"/>
                  <a:pt x="3894493" y="72903"/>
                </a:cubicBezTo>
                <a:lnTo>
                  <a:pt x="3894493" y="2341113"/>
                </a:lnTo>
                <a:cubicBezTo>
                  <a:pt x="3894493" y="2381376"/>
                  <a:pt x="3861853" y="2414016"/>
                  <a:pt x="3821590" y="2414016"/>
                </a:cubicBezTo>
                <a:lnTo>
                  <a:pt x="0" y="2414016"/>
                </a:ln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5B1BBDD-BDA4-4684-BEEC-8E7101BEA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3372" y="0"/>
            <a:ext cx="3712695" cy="3131604"/>
          </a:xfrm>
          <a:custGeom>
            <a:avLst/>
            <a:gdLst>
              <a:gd name="connsiteX0" fmla="*/ 0 w 3712695"/>
              <a:gd name="connsiteY0" fmla="*/ 0 h 3131604"/>
              <a:gd name="connsiteX1" fmla="*/ 3712695 w 3712695"/>
              <a:gd name="connsiteY1" fmla="*/ 0 h 3131604"/>
              <a:gd name="connsiteX2" fmla="*/ 3712695 w 3712695"/>
              <a:gd name="connsiteY2" fmla="*/ 2992145 h 3131604"/>
              <a:gd name="connsiteX3" fmla="*/ 3573236 w 3712695"/>
              <a:gd name="connsiteY3" fmla="*/ 3131604 h 3131604"/>
              <a:gd name="connsiteX4" fmla="*/ 139459 w 3712695"/>
              <a:gd name="connsiteY4" fmla="*/ 3131604 h 3131604"/>
              <a:gd name="connsiteX5" fmla="*/ 0 w 3712695"/>
              <a:gd name="connsiteY5" fmla="*/ 2992145 h 31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95" h="3131604">
                <a:moveTo>
                  <a:pt x="0" y="0"/>
                </a:moveTo>
                <a:lnTo>
                  <a:pt x="3712695" y="0"/>
                </a:lnTo>
                <a:lnTo>
                  <a:pt x="3712695" y="2992145"/>
                </a:lnTo>
                <a:cubicBezTo>
                  <a:pt x="3712695" y="3069166"/>
                  <a:pt x="3650257" y="3131604"/>
                  <a:pt x="3573236" y="3131604"/>
                </a:cubicBezTo>
                <a:lnTo>
                  <a:pt x="139459" y="3131604"/>
                </a:lnTo>
                <a:cubicBezTo>
                  <a:pt x="62438" y="3131604"/>
                  <a:pt x="0" y="3069166"/>
                  <a:pt x="0" y="2992145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912EB6-E9B1-1C9F-9718-E4BA4D76C5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94" b="20178"/>
          <a:stretch/>
        </p:blipFill>
        <p:spPr>
          <a:xfrm>
            <a:off x="4718079" y="2"/>
            <a:ext cx="3383280" cy="2943355"/>
          </a:xfrm>
          <a:custGeom>
            <a:avLst/>
            <a:gdLst/>
            <a:ahLst/>
            <a:cxnLst/>
            <a:rect l="l" t="t" r="r" b="b"/>
            <a:pathLst>
              <a:path w="3383280" h="2943355">
                <a:moveTo>
                  <a:pt x="0" y="0"/>
                </a:moveTo>
                <a:lnTo>
                  <a:pt x="3383280" y="0"/>
                </a:lnTo>
                <a:lnTo>
                  <a:pt x="3383280" y="2835304"/>
                </a:lnTo>
                <a:cubicBezTo>
                  <a:pt x="3383280" y="2894979"/>
                  <a:pt x="3334904" y="2943355"/>
                  <a:pt x="3275229" y="2943355"/>
                </a:cubicBezTo>
                <a:lnTo>
                  <a:pt x="108051" y="2943355"/>
                </a:lnTo>
                <a:cubicBezTo>
                  <a:pt x="48376" y="2943355"/>
                  <a:pt x="0" y="2894979"/>
                  <a:pt x="0" y="2835304"/>
                </a:cubicBezTo>
                <a:close/>
              </a:path>
            </a:pathLst>
          </a:cu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4420D42-D668-4D84-9204-99408630E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440" y="3807643"/>
            <a:ext cx="3429000" cy="2556876"/>
          </a:xfrm>
          <a:prstGeom prst="roundRect">
            <a:avLst>
              <a:gd name="adj" fmla="val 5957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930AA-DC7B-70BA-829B-557F6A3CBC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74" b="9403"/>
          <a:stretch/>
        </p:blipFill>
        <p:spPr>
          <a:xfrm>
            <a:off x="792032" y="3970513"/>
            <a:ext cx="3099816" cy="2231136"/>
          </a:xfrm>
          <a:custGeom>
            <a:avLst/>
            <a:gdLst/>
            <a:ahLst/>
            <a:cxnLst/>
            <a:rect l="l" t="t" r="r" b="b"/>
            <a:pathLst>
              <a:path w="3099816" h="2231136">
                <a:moveTo>
                  <a:pt x="90383" y="0"/>
                </a:moveTo>
                <a:lnTo>
                  <a:pt x="3009433" y="0"/>
                </a:lnTo>
                <a:cubicBezTo>
                  <a:pt x="3059350" y="0"/>
                  <a:pt x="3099816" y="40466"/>
                  <a:pt x="3099816" y="90383"/>
                </a:cubicBezTo>
                <a:lnTo>
                  <a:pt x="3099816" y="2140753"/>
                </a:lnTo>
                <a:cubicBezTo>
                  <a:pt x="3099816" y="2190670"/>
                  <a:pt x="3059350" y="2231136"/>
                  <a:pt x="3009433" y="2231136"/>
                </a:cubicBezTo>
                <a:lnTo>
                  <a:pt x="90383" y="2231136"/>
                </a:lnTo>
                <a:cubicBezTo>
                  <a:pt x="40466" y="2231136"/>
                  <a:pt x="0" y="2190670"/>
                  <a:pt x="0" y="2140753"/>
                </a:cubicBezTo>
                <a:lnTo>
                  <a:pt x="0" y="90383"/>
                </a:lnTo>
                <a:cubicBezTo>
                  <a:pt x="0" y="40466"/>
                  <a:pt x="40466" y="0"/>
                  <a:pt x="90383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32CCE7B-F514-48E9-84AE-10FC22090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643467"/>
            <a:ext cx="3429000" cy="3383280"/>
          </a:xfrm>
          <a:custGeom>
            <a:avLst/>
            <a:gdLst>
              <a:gd name="connsiteX0" fmla="*/ 150082 w 3429000"/>
              <a:gd name="connsiteY0" fmla="*/ 0 h 3383280"/>
              <a:gd name="connsiteX1" fmla="*/ 3429000 w 3429000"/>
              <a:gd name="connsiteY1" fmla="*/ 0 h 3383280"/>
              <a:gd name="connsiteX2" fmla="*/ 3429000 w 3429000"/>
              <a:gd name="connsiteY2" fmla="*/ 3383280 h 3383280"/>
              <a:gd name="connsiteX3" fmla="*/ 150082 w 3429000"/>
              <a:gd name="connsiteY3" fmla="*/ 3383280 h 3383280"/>
              <a:gd name="connsiteX4" fmla="*/ 0 w 3429000"/>
              <a:gd name="connsiteY4" fmla="*/ 3233198 h 3383280"/>
              <a:gd name="connsiteX5" fmla="*/ 0 w 3429000"/>
              <a:gd name="connsiteY5" fmla="*/ 150082 h 3383280"/>
              <a:gd name="connsiteX6" fmla="*/ 150082 w 3429000"/>
              <a:gd name="connsiteY6" fmla="*/ 0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383280">
                <a:moveTo>
                  <a:pt x="150082" y="0"/>
                </a:moveTo>
                <a:lnTo>
                  <a:pt x="3429000" y="0"/>
                </a:lnTo>
                <a:lnTo>
                  <a:pt x="3429000" y="3383280"/>
                </a:lnTo>
                <a:lnTo>
                  <a:pt x="150082" y="3383280"/>
                </a:lnTo>
                <a:cubicBezTo>
                  <a:pt x="67194" y="3383280"/>
                  <a:pt x="0" y="3316086"/>
                  <a:pt x="0" y="3233198"/>
                </a:cubicBezTo>
                <a:lnTo>
                  <a:pt x="0" y="150082"/>
                </a:lnTo>
                <a:cubicBezTo>
                  <a:pt x="0" y="67194"/>
                  <a:pt x="67194" y="0"/>
                  <a:pt x="15008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C770A3-0F61-86E1-DAF7-4EFAA46169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866" r="-1" b="14209"/>
          <a:stretch/>
        </p:blipFill>
        <p:spPr>
          <a:xfrm>
            <a:off x="8928878" y="808058"/>
            <a:ext cx="3275624" cy="3054096"/>
          </a:xfrm>
          <a:custGeom>
            <a:avLst/>
            <a:gdLst/>
            <a:ahLst/>
            <a:cxnLst/>
            <a:rect l="l" t="t" r="r" b="b"/>
            <a:pathLst>
              <a:path w="3275624" h="3054096">
                <a:moveTo>
                  <a:pt x="135480" y="0"/>
                </a:moveTo>
                <a:lnTo>
                  <a:pt x="3275624" y="0"/>
                </a:lnTo>
                <a:lnTo>
                  <a:pt x="3275624" y="3054096"/>
                </a:lnTo>
                <a:lnTo>
                  <a:pt x="135480" y="3054096"/>
                </a:lnTo>
                <a:cubicBezTo>
                  <a:pt x="60656" y="3054096"/>
                  <a:pt x="0" y="2993440"/>
                  <a:pt x="0" y="2918616"/>
                </a:cubicBezTo>
                <a:lnTo>
                  <a:pt x="0" y="135480"/>
                </a:lnTo>
                <a:cubicBezTo>
                  <a:pt x="0" y="60656"/>
                  <a:pt x="60656" y="0"/>
                  <a:pt x="1354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55315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990B6D-753E-E28A-7394-8BB569FCE2D5}"/>
              </a:ext>
            </a:extLst>
          </p:cNvPr>
          <p:cNvSpPr txBox="1"/>
          <p:nvPr/>
        </p:nvSpPr>
        <p:spPr>
          <a:xfrm>
            <a:off x="913795" y="609600"/>
            <a:ext cx="10353762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Proximity of Launch site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FA8683-F1A2-813D-1AE6-818A213D6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064" y="1892830"/>
            <a:ext cx="6095675" cy="3898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57CBBF-3FE9-75A6-F9B1-A7C7644E025E}"/>
              </a:ext>
            </a:extLst>
          </p:cNvPr>
          <p:cNvSpPr txBox="1"/>
          <p:nvPr/>
        </p:nvSpPr>
        <p:spPr>
          <a:xfrm>
            <a:off x="108857" y="2766414"/>
            <a:ext cx="33276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CA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Launch Sites are near the coast-line as compared Highway, Railway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928280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6118CB-1AC0-3234-981C-DE914D6E1990}"/>
              </a:ext>
            </a:extLst>
          </p:cNvPr>
          <p:cNvSpPr txBox="1"/>
          <p:nvPr/>
        </p:nvSpPr>
        <p:spPr>
          <a:xfrm>
            <a:off x="6648857" y="965196"/>
            <a:ext cx="4583022" cy="2633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Dash Board with Plotly Dash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E48FC-951F-41BD-B83E-582C052CF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5042779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Presentation with pie chart with solid fill">
            <a:extLst>
              <a:ext uri="{FF2B5EF4-FFF2-40B4-BE49-F238E27FC236}">
                <a16:creationId xmlns:a16="http://schemas.microsoft.com/office/drawing/2014/main" id="{AF6E02DE-2372-0A9E-0357-D510C22CA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2967" y="1438360"/>
            <a:ext cx="3835314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07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5564BD-5270-B885-C9C8-E0F68F18824F}"/>
              </a:ext>
            </a:extLst>
          </p:cNvPr>
          <p:cNvSpPr txBox="1"/>
          <p:nvPr/>
        </p:nvSpPr>
        <p:spPr>
          <a:xfrm>
            <a:off x="1370693" y="4406537"/>
            <a:ext cx="9440034" cy="1088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KSC LC-39A has the highest Success Rate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B0B02-1911-4269-8B3E-7D87C214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25BBE7-89EA-3CCD-72EC-52C27321C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12" y="643463"/>
            <a:ext cx="10398564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29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638CE-8AA3-34D4-900A-B27B8F3F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6286" y="121055"/>
            <a:ext cx="12660086" cy="9022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Introduction </a:t>
            </a:r>
          </a:p>
        </p:txBody>
      </p:sp>
      <p:pic>
        <p:nvPicPr>
          <p:cNvPr id="6" name="Content Placeholder 5" descr="A rocket launching from a launch pad&#10;&#10;Description automatically generated">
            <a:extLst>
              <a:ext uri="{FF2B5EF4-FFF2-40B4-BE49-F238E27FC236}">
                <a16:creationId xmlns:a16="http://schemas.microsoft.com/office/drawing/2014/main" id="{BE90D37F-6751-0EB9-20AE-73927BF1C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6230" b="-3"/>
          <a:stretch/>
        </p:blipFill>
        <p:spPr>
          <a:xfrm>
            <a:off x="6908134" y="121054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75E65-FF11-4F0B-4D62-488FD4C93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141513" y="936171"/>
            <a:ext cx="7217228" cy="520337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800" dirty="0"/>
              <a:t>Background</a:t>
            </a:r>
          </a:p>
          <a:p>
            <a:pPr marL="228600" lvl="1"/>
            <a:r>
              <a:rPr lang="en-GB" sz="2000" dirty="0"/>
              <a:t>In the present era, with the widespread pursuit of faster and more affordable space exploration, SpaceX has emerged as a leading contender. Demonstrating remarkable accomplishments, SpaceX has successfully launched projects like </a:t>
            </a:r>
            <a:r>
              <a:rPr lang="en-GB" sz="2000" dirty="0" err="1"/>
              <a:t>Starlink</a:t>
            </a:r>
            <a:r>
              <a:rPr lang="en-GB" sz="2000" dirty="0"/>
              <a:t>, a satellite-based internet system, and has sent astronauts into space. The key to SpaceX's extensive engagement lies in its ability to manufacture cost-effective rockets. On their website, SpaceX promotes Falcon 9 rocket launches at a price of $62 million, while other providers charge upwards of $165 million per launch, primarily due to SpaceX's innovative first stage reusability.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GB" sz="3000" dirty="0"/>
              <a:t>Purpose of Project</a:t>
            </a:r>
          </a:p>
          <a:p>
            <a:pPr marL="685800" lvl="2"/>
            <a:r>
              <a:rPr lang="en-GB" sz="2000" dirty="0"/>
              <a:t>The main idea behind this project is to find how the different factors such as Payload Mass, orbit effects the success rate and to find the best predictive model</a:t>
            </a:r>
          </a:p>
          <a:p>
            <a:pPr marL="685800" lvl="2"/>
            <a:endParaRPr lang="en-GB" sz="2000" dirty="0"/>
          </a:p>
          <a:p>
            <a:pPr marL="228600" lvl="1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946004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27D0FB-8A3E-EE8B-58EF-A0E7542FF600}"/>
              </a:ext>
            </a:extLst>
          </p:cNvPr>
          <p:cNvSpPr txBox="1"/>
          <p:nvPr/>
        </p:nvSpPr>
        <p:spPr>
          <a:xfrm>
            <a:off x="1370693" y="4406537"/>
            <a:ext cx="9440034" cy="1088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KSC LC-39A has the success rate of 76.9%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B0B02-1911-4269-8B3E-7D87C214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1CAEE0-242C-E1A6-A071-157D52C5F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174" y="643463"/>
            <a:ext cx="9284440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14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474281-81D2-445B-80A1-0E2D47380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D0D0D-389C-D8D9-C09E-D2769F2E8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62" y="2533668"/>
            <a:ext cx="4839633" cy="1790664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59F04-1761-1DEB-4F0E-A602E1F0F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200" y="2533668"/>
            <a:ext cx="5174685" cy="1790664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BB77B1-EE4D-FC95-F691-EA08010BFA4C}"/>
              </a:ext>
            </a:extLst>
          </p:cNvPr>
          <p:cNvSpPr txBox="1"/>
          <p:nvPr/>
        </p:nvSpPr>
        <p:spPr>
          <a:xfrm flipH="1">
            <a:off x="707570" y="1001486"/>
            <a:ext cx="3701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Payload Mass between 4000 and 9000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DC147-0930-5AE0-A2EC-E6853A03C313}"/>
              </a:ext>
            </a:extLst>
          </p:cNvPr>
          <p:cNvSpPr txBox="1"/>
          <p:nvPr/>
        </p:nvSpPr>
        <p:spPr>
          <a:xfrm>
            <a:off x="6814200" y="1115609"/>
            <a:ext cx="4082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Payload Mass between 1000 and 4000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FAC743-A513-802F-28C7-63742572FF90}"/>
              </a:ext>
            </a:extLst>
          </p:cNvPr>
          <p:cNvSpPr txBox="1"/>
          <p:nvPr/>
        </p:nvSpPr>
        <p:spPr>
          <a:xfrm>
            <a:off x="2013856" y="4942114"/>
            <a:ext cx="8273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Lower the Payload Mass higher is the success</a:t>
            </a:r>
          </a:p>
        </p:txBody>
      </p:sp>
    </p:spTree>
    <p:extLst>
      <p:ext uri="{BB962C8B-B14F-4D97-AF65-F5344CB8AC3E}">
        <p14:creationId xmlns:p14="http://schemas.microsoft.com/office/powerpoint/2010/main" val="3941852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magnifying glass&#10;&#10;Description automatically generated">
            <a:extLst>
              <a:ext uri="{FF2B5EF4-FFF2-40B4-BE49-F238E27FC236}">
                <a16:creationId xmlns:a16="http://schemas.microsoft.com/office/drawing/2014/main" id="{86556AC6-01AE-704F-E6F2-50A102FE32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911" b="78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9A9C11-9D46-B934-3AA7-2E12CEC83DA7}"/>
              </a:ext>
            </a:extLst>
          </p:cNvPr>
          <p:cNvSpPr txBox="1"/>
          <p:nvPr/>
        </p:nvSpPr>
        <p:spPr>
          <a:xfrm>
            <a:off x="1370693" y="1769540"/>
            <a:ext cx="9440034" cy="1828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3750149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313E-026D-3291-6201-40CDBCBF19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Classification Accuracy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C61E2-B3ED-A226-5A90-F1AF92616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487" y="1559776"/>
            <a:ext cx="7761514" cy="3708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CE22CE-C130-059E-C524-A485E975D8B4}"/>
              </a:ext>
            </a:extLst>
          </p:cNvPr>
          <p:cNvSpPr txBox="1"/>
          <p:nvPr/>
        </p:nvSpPr>
        <p:spPr>
          <a:xfrm>
            <a:off x="794656" y="2579913"/>
            <a:ext cx="34834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We can see that Decision Tree Classifier Achieves maximum accuracy Score </a:t>
            </a:r>
          </a:p>
        </p:txBody>
      </p:sp>
    </p:spTree>
    <p:extLst>
      <p:ext uri="{BB962C8B-B14F-4D97-AF65-F5344CB8AC3E}">
        <p14:creationId xmlns:p14="http://schemas.microsoft.com/office/powerpoint/2010/main" val="3637868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CA0ADE-D456-0FD4-2E41-698CE690DAFB}"/>
              </a:ext>
            </a:extLst>
          </p:cNvPr>
          <p:cNvSpPr txBox="1"/>
          <p:nvPr/>
        </p:nvSpPr>
        <p:spPr>
          <a:xfrm>
            <a:off x="861791" y="835383"/>
            <a:ext cx="3382832" cy="3499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Confusion Matrix of Decision Tree Classifier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4" name="Picture 3" descr="A graph of a diagram&#10;&#10;Description automatically generated">
            <a:extLst>
              <a:ext uri="{FF2B5EF4-FFF2-40B4-BE49-F238E27FC236}">
                <a16:creationId xmlns:a16="http://schemas.microsoft.com/office/drawing/2014/main" id="{6FC77929-788F-FBD9-6FFF-05E6A2CBF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567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34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834013" y="620486"/>
            <a:ext cx="3487616" cy="5121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Conclusions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105398" y="1115568"/>
            <a:ext cx="6245352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Orbits ES-L1, GEO, HEO, SSO, VLEO has  most success rate (nearly 100 percent).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Success rate is increasing every year</a:t>
            </a:r>
          </a:p>
          <a:p>
            <a:r>
              <a:rPr lang="en-US" sz="2800" dirty="0">
                <a:solidFill>
                  <a:schemeClr val="tx1"/>
                </a:solidFill>
              </a:rPr>
              <a:t>All the launch sites are near Equator</a:t>
            </a:r>
            <a:endParaRPr lang="en-GB" sz="2800" dirty="0">
              <a:solidFill>
                <a:schemeClr val="tx1"/>
              </a:solidFill>
            </a:endParaRPr>
          </a:p>
          <a:p>
            <a:r>
              <a:rPr lang="en-GB" sz="2800" dirty="0">
                <a:solidFill>
                  <a:schemeClr val="tx1"/>
                </a:solidFill>
              </a:rPr>
              <a:t>All the launch site are near the  coastline </a:t>
            </a:r>
          </a:p>
          <a:p>
            <a:r>
              <a:rPr lang="en-GB" sz="2800" dirty="0">
                <a:solidFill>
                  <a:schemeClr val="tx1"/>
                </a:solidFill>
              </a:rPr>
              <a:t>Decision Tree classifier outperformed all the other predictive models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text on a white surface&#10;&#10;Description automatically generated">
            <a:extLst>
              <a:ext uri="{FF2B5EF4-FFF2-40B4-BE49-F238E27FC236}">
                <a16:creationId xmlns:a16="http://schemas.microsoft.com/office/drawing/2014/main" id="{D7E5EA7B-59CE-0003-0524-89945043D9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452" b="92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6441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DEA94-7E34-1863-3C9F-383F4FFB3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anchor="b">
            <a:normAutofit fontScale="90000"/>
          </a:bodyPr>
          <a:lstStyle/>
          <a:p>
            <a:r>
              <a:rPr lang="en-CA" sz="4800"/>
              <a:t>Section 1- Methodology</a:t>
            </a:r>
          </a:p>
        </p:txBody>
      </p:sp>
      <p:pic>
        <p:nvPicPr>
          <p:cNvPr id="5" name="Content Placeholder 4" descr="Continuous Improvement outline">
            <a:extLst>
              <a:ext uri="{FF2B5EF4-FFF2-40B4-BE49-F238E27FC236}">
                <a16:creationId xmlns:a16="http://schemas.microsoft.com/office/drawing/2014/main" id="{8722191B-CB86-1FE8-857D-8035C754D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2653" y="1980885"/>
            <a:ext cx="3548404" cy="35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25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5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 smtClean="0"/>
              <a:pPr>
                <a:spcAft>
                  <a:spcPts val="600"/>
                </a:spcAft>
              </a:pPr>
              <a:t>6</a:t>
            </a:fld>
            <a:endParaRPr lang="en-US" sz="1100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86736CB0-8CE6-863C-1121-1EF8A044C5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990017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675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Data Collection API(GIT 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hlinkClick r:id="rId3"/>
              </a:rPr>
              <a:t>https://github.com/NamandeepWadhwa/dataScienceCapstone.git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B7911D4B-3F59-3FDF-9C1F-7D4E392279C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27992649"/>
              </p:ext>
            </p:extLst>
          </p:nvPr>
        </p:nvGraphicFramePr>
        <p:xfrm>
          <a:off x="913794" y="2224881"/>
          <a:ext cx="10353675" cy="240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25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Data Collection – Scraping (GIT- </a:t>
            </a:r>
            <a:r>
              <a:rPr lang="en-US" sz="25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hlinkClick r:id="rId4"/>
              </a:rPr>
              <a:t>https://github.com/NamandeepWadhwa/dataScienceCapstone.git</a:t>
            </a:r>
            <a:r>
              <a:rPr lang="en-US" sz="25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1188720" y="1792288"/>
            <a:ext cx="10182542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679EE5D-676C-1091-6EBD-2A4CE11566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6897259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07900" y="643467"/>
            <a:ext cx="3946393" cy="1956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Data Wrangling (GIT- </a:t>
            </a: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hlinkClick r:id="rId3"/>
              </a:rPr>
              <a:t>https://github.com/NamandeepWadhwa/dataScienceCapstone.git</a:t>
            </a: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177593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3581400"/>
            <a:ext cx="5111750" cy="2478088"/>
          </a:xfrm>
          <a:prstGeom prst="rect">
            <a:avLst/>
          </a:prstGeom>
        </p:spPr>
        <p:txBody>
          <a:bodyPr/>
          <a:lstStyle/>
          <a:p>
            <a:pPr marL="192024" indent="-171360" defTabSz="256032">
              <a:spcAft>
                <a:spcPts val="336"/>
              </a:spcAft>
            </a:pPr>
            <a:endParaRPr lang="en-US" sz="1120" kern="12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n-ea"/>
              <a:cs typeface="+mn-cs"/>
            </a:endParaRPr>
          </a:p>
          <a:p>
            <a:pPr marL="192024" indent="-171360" defTabSz="256032">
              <a:spcAft>
                <a:spcPts val="336"/>
              </a:spcAft>
            </a:pPr>
            <a:endParaRPr lang="en-US" sz="1120" kern="12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02D4FCD-14BE-D222-F499-00C5CB6E92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635011"/>
              </p:ext>
            </p:extLst>
          </p:nvPr>
        </p:nvGraphicFramePr>
        <p:xfrm>
          <a:off x="3320617" y="1235528"/>
          <a:ext cx="8434183" cy="4691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ppt/theme/theme3.xml><?xml version="1.0" encoding="utf-8"?>
<a:theme xmlns:a="http://schemas.openxmlformats.org/drawingml/2006/main" name="1_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</TotalTime>
  <Words>1347</Words>
  <Application>Microsoft Office PowerPoint</Application>
  <PresentationFormat>Widescreen</PresentationFormat>
  <Paragraphs>179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Calisto MT</vt:lpstr>
      <vt:lpstr>IBM Plex Mono SemiBold</vt:lpstr>
      <vt:lpstr>Wingdings 2</vt:lpstr>
      <vt:lpstr>Custom Design</vt:lpstr>
      <vt:lpstr>Slate</vt:lpstr>
      <vt:lpstr>1_Slate</vt:lpstr>
      <vt:lpstr>IBM DATA SCIENCE space x capstone project</vt:lpstr>
      <vt:lpstr>PowerPoint Presentation</vt:lpstr>
      <vt:lpstr>Executive Summary </vt:lpstr>
      <vt:lpstr>Introduction </vt:lpstr>
      <vt:lpstr>Section 1-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 drawn from 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Average Payload Mass by F9 v1.1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the launch sites are in North America and are near to quator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Namandeep Singh Wadhwa</cp:lastModifiedBy>
  <cp:revision>200</cp:revision>
  <dcterms:created xsi:type="dcterms:W3CDTF">2021-04-29T18:58:34Z</dcterms:created>
  <dcterms:modified xsi:type="dcterms:W3CDTF">2023-07-19T22:43:14Z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